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activeX/activeX3.xml" ContentType="application/vnd.ms-office.activeX+xml"/>
  <Override PartName="/ppt/notesSlides/notesSlide6.xml" ContentType="application/vnd.openxmlformats-officedocument.presentationml.notesSlide+xml"/>
  <Override PartName="/ppt/activeX/activeX4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</p:sldMasterIdLst>
  <p:notesMasterIdLst>
    <p:notesMasterId r:id="rId44"/>
  </p:notesMasterIdLst>
  <p:handoutMasterIdLst>
    <p:handoutMasterId r:id="rId45"/>
  </p:handoutMasterIdLst>
  <p:sldIdLst>
    <p:sldId id="299" r:id="rId4"/>
    <p:sldId id="259" r:id="rId5"/>
    <p:sldId id="300" r:id="rId6"/>
    <p:sldId id="30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9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73D5D"/>
    <a:srgbClr val="F49C5A"/>
    <a:srgbClr val="F07518"/>
    <a:srgbClr val="F38C3F"/>
    <a:srgbClr val="E2C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85021" autoAdjust="0"/>
  </p:normalViewPr>
  <p:slideViewPr>
    <p:cSldViewPr snapToGrid="0">
      <p:cViewPr>
        <p:scale>
          <a:sx n="50" d="100"/>
          <a:sy n="50" d="100"/>
        </p:scale>
        <p:origin x="1930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28FE0-F5A2-DDFD-D5DE-2D870C89DC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90F7A-7202-EEB8-7A64-8306319393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8F48D-41CD-4F33-A604-EE33909E772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75583-2B89-B390-47AB-25B1C54E02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5B7EB-2611-DD43-734D-1DDC2FAC4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A0D2B-5F7F-4313-9E2C-112DCDF8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41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BE625-5B92-487A-9E23-2674B908528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4023-EA9C-4AB4-AF68-8DDA7FE5F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4023-EA9C-4AB4-AF68-8DDA7FE5F6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82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6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41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6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4023-EA9C-4AB4-AF68-8DDA7FE5F6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20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6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19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8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7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8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8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3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65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6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4023-EA9C-4AB4-AF68-8DDA7FE5F6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3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2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1965-350A-0A4D-B8EE-BBAFFF9FC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964F0-CE69-45CC-58E5-F77FC6A79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A7001-3B8A-C283-62F0-36A8D774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4FB2-5C29-9CE3-FCFC-BE677763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A4D0-B68A-0E2C-6E1C-89652D3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FAFCC0C-AE4C-7746-16C0-9403A53F4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9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51B4-AD78-011F-3D41-90D28504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BC816-49C5-229A-6896-CF9ED6E73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2724-9D0B-9893-6DB8-EE0182D0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509F-87CD-91B0-1FD9-A52D10F3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F1FC5-E75E-2409-0EA7-53496E71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7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A4FCF-960C-3255-FD70-63F794012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93E93-E167-80A4-150D-55BD1CCC9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F7B8-D59D-3A0B-E00D-A2CE6D28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7B07-BEAA-DDEF-9F3E-5D349536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FA7E-DBB1-1E9E-EBEA-5A01F7A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9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26800" y="1604997"/>
            <a:ext cx="9338400" cy="238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90000" y="4340071"/>
            <a:ext cx="7612000" cy="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9900" y="4583433"/>
            <a:ext cx="12242088" cy="2274267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flipH="1">
            <a:off x="4291450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6007732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5316800" y="34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7657780" y="307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6523300" y="5789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2417287">
            <a:off x="4286302" y="9027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-2516804">
            <a:off x="131397" y="896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6011800" y="1116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3030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9528263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580133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47802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11482633" y="1801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8386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11613831" y="2259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85667" y="25743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1782500" y="3002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-2516804">
            <a:off x="311897" y="3445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11676284" y="3792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701933" y="400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033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3439200" y="2844300"/>
            <a:ext cx="53136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2186600" y="4854759"/>
            <a:ext cx="781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5293000" y="1555660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9839496" y="4525336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13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5400000">
            <a:off x="-672438" y="4525336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3"/>
          <p:cNvGrpSpPr/>
          <p:nvPr/>
        </p:nvGrpSpPr>
        <p:grpSpPr>
          <a:xfrm rot="10800000">
            <a:off x="0" y="-16063"/>
            <a:ext cx="12192000" cy="1673979"/>
            <a:chOff x="0" y="3677077"/>
            <a:chExt cx="9144000" cy="1607740"/>
          </a:xfrm>
        </p:grpSpPr>
        <p:sp>
          <p:nvSpPr>
            <p:cNvPr id="47" name="Google Shape;47;p3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10954900" y="1694151"/>
            <a:ext cx="546000" cy="617833"/>
            <a:chOff x="156150" y="2997438"/>
            <a:chExt cx="409500" cy="463375"/>
          </a:xfrm>
        </p:grpSpPr>
        <p:sp>
          <p:nvSpPr>
            <p:cNvPr id="50" name="Google Shape;50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3"/>
          <p:cNvSpPr/>
          <p:nvPr/>
        </p:nvSpPr>
        <p:spPr>
          <a:xfrm rot="-5400000">
            <a:off x="10441317" y="2954984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" name="Google Shape;53;p3"/>
          <p:cNvGrpSpPr/>
          <p:nvPr/>
        </p:nvGrpSpPr>
        <p:grpSpPr>
          <a:xfrm>
            <a:off x="1899800" y="1186152"/>
            <a:ext cx="546000" cy="617833"/>
            <a:chOff x="156150" y="2997438"/>
            <a:chExt cx="409500" cy="463375"/>
          </a:xfrm>
        </p:grpSpPr>
        <p:sp>
          <p:nvSpPr>
            <p:cNvPr id="54" name="Google Shape;54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" name="Google Shape;56;p3"/>
          <p:cNvSpPr/>
          <p:nvPr/>
        </p:nvSpPr>
        <p:spPr>
          <a:xfrm rot="-5400000">
            <a:off x="5183517" y="810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3"/>
          <p:cNvGrpSpPr/>
          <p:nvPr/>
        </p:nvGrpSpPr>
        <p:grpSpPr>
          <a:xfrm rot="-5400000">
            <a:off x="901184" y="3229385"/>
            <a:ext cx="546000" cy="617833"/>
            <a:chOff x="156150" y="2997438"/>
            <a:chExt cx="409500" cy="463375"/>
          </a:xfrm>
        </p:grpSpPr>
        <p:sp>
          <p:nvSpPr>
            <p:cNvPr id="58" name="Google Shape;58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594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960000" y="731536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960000" y="1625269"/>
            <a:ext cx="10272000" cy="4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269267" y="37034"/>
            <a:ext cx="546000" cy="617833"/>
            <a:chOff x="201950" y="103975"/>
            <a:chExt cx="409500" cy="463375"/>
          </a:xfrm>
        </p:grpSpPr>
        <p:sp>
          <p:nvSpPr>
            <p:cNvPr id="65" name="Google Shape;65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10800000" flipH="1">
            <a:off x="11376733" y="227534"/>
            <a:ext cx="546000" cy="617833"/>
            <a:chOff x="201950" y="103975"/>
            <a:chExt cx="409500" cy="463375"/>
          </a:xfrm>
        </p:grpSpPr>
        <p:sp>
          <p:nvSpPr>
            <p:cNvPr id="68" name="Google Shape;68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" name="Google Shape;70;p4"/>
          <p:cNvGrpSpPr/>
          <p:nvPr/>
        </p:nvGrpSpPr>
        <p:grpSpPr>
          <a:xfrm rot="-5400000">
            <a:off x="9788033" y="19785"/>
            <a:ext cx="546000" cy="617833"/>
            <a:chOff x="156150" y="2997438"/>
            <a:chExt cx="409500" cy="463375"/>
          </a:xfrm>
        </p:grpSpPr>
        <p:sp>
          <p:nvSpPr>
            <p:cNvPr id="71" name="Google Shape;71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4"/>
          <p:cNvSpPr/>
          <p:nvPr/>
        </p:nvSpPr>
        <p:spPr>
          <a:xfrm rot="5400000">
            <a:off x="9267017" y="836233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4"/>
          <p:cNvSpPr/>
          <p:nvPr/>
        </p:nvSpPr>
        <p:spPr>
          <a:xfrm rot="-5400000" flipH="1">
            <a:off x="-722471" y="672429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/>
          <p:nvPr/>
        </p:nvSpPr>
        <p:spPr>
          <a:xfrm rot="5400000" flipH="1">
            <a:off x="-698184" y="4058986"/>
            <a:ext cx="3529751" cy="2117357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4"/>
          <p:cNvSpPr/>
          <p:nvPr/>
        </p:nvSpPr>
        <p:spPr>
          <a:xfrm rot="-5400000">
            <a:off x="9554958" y="4253518"/>
            <a:ext cx="3286565" cy="1971479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0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4"/>
          <p:cNvSpPr/>
          <p:nvPr/>
        </p:nvSpPr>
        <p:spPr>
          <a:xfrm rot="10800000">
            <a:off x="8045317" y="389184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4"/>
          <p:cNvSpPr/>
          <p:nvPr/>
        </p:nvSpPr>
        <p:spPr>
          <a:xfrm rot="10800000">
            <a:off x="6838817" y="15741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 rot="5400000">
            <a:off x="7256700" y="52851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 rot="5400000">
            <a:off x="7790533" y="514851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513000" y="3590185"/>
            <a:ext cx="546000" cy="617833"/>
            <a:chOff x="156150" y="2997438"/>
            <a:chExt cx="409500" cy="463375"/>
          </a:xfrm>
        </p:grpSpPr>
        <p:sp>
          <p:nvSpPr>
            <p:cNvPr id="82" name="Google Shape;82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" name="Google Shape;84;p4"/>
          <p:cNvSpPr/>
          <p:nvPr/>
        </p:nvSpPr>
        <p:spPr>
          <a:xfrm rot="2417287">
            <a:off x="2095535" y="2751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4"/>
          <p:cNvSpPr/>
          <p:nvPr/>
        </p:nvSpPr>
        <p:spPr>
          <a:xfrm>
            <a:off x="3259400" y="151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4465900" y="3832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 flipH="1">
            <a:off x="4189851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>
            <a:off x="6007732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1731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938433" y="3780263"/>
            <a:ext cx="318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2"/>
          </p:nvPr>
        </p:nvSpPr>
        <p:spPr>
          <a:xfrm>
            <a:off x="7068367" y="3780263"/>
            <a:ext cx="318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938433" y="4158637"/>
            <a:ext cx="31852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7068367" y="4158637"/>
            <a:ext cx="31852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96" name="Google Shape;96;p5"/>
          <p:cNvSpPr/>
          <p:nvPr/>
        </p:nvSpPr>
        <p:spPr>
          <a:xfrm rot="-5400000">
            <a:off x="10006513" y="4705761"/>
            <a:ext cx="2577425" cy="184951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9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404391" y="4669595"/>
            <a:ext cx="2577425" cy="184951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5"/>
          <p:cNvSpPr/>
          <p:nvPr/>
        </p:nvSpPr>
        <p:spPr>
          <a:xfrm rot="10800000">
            <a:off x="12730" y="-2"/>
            <a:ext cx="3767607" cy="730867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5"/>
          <p:cNvSpPr/>
          <p:nvPr/>
        </p:nvSpPr>
        <p:spPr>
          <a:xfrm rot="10800000">
            <a:off x="8758726" y="-40"/>
            <a:ext cx="3420545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5"/>
          <p:cNvSpPr/>
          <p:nvPr/>
        </p:nvSpPr>
        <p:spPr>
          <a:xfrm rot="5400000" flipH="1">
            <a:off x="-245678" y="5755261"/>
            <a:ext cx="1355363" cy="972585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5"/>
          <p:cNvSpPr/>
          <p:nvPr/>
        </p:nvSpPr>
        <p:spPr>
          <a:xfrm flipH="1">
            <a:off x="10878491" y="5974398"/>
            <a:ext cx="1355363" cy="972585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86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5"/>
          <p:cNvSpPr/>
          <p:nvPr/>
        </p:nvSpPr>
        <p:spPr>
          <a:xfrm rot="2417287">
            <a:off x="271469" y="11348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5"/>
          <p:cNvSpPr/>
          <p:nvPr/>
        </p:nvSpPr>
        <p:spPr>
          <a:xfrm flipH="1">
            <a:off x="276618" y="4191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5"/>
          <p:cNvSpPr/>
          <p:nvPr/>
        </p:nvSpPr>
        <p:spPr>
          <a:xfrm rot="2417287">
            <a:off x="11663369" y="2966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5"/>
          <p:cNvGrpSpPr/>
          <p:nvPr/>
        </p:nvGrpSpPr>
        <p:grpSpPr>
          <a:xfrm>
            <a:off x="276633" y="3484134"/>
            <a:ext cx="546000" cy="617833"/>
            <a:chOff x="201950" y="103975"/>
            <a:chExt cx="409500" cy="463375"/>
          </a:xfrm>
        </p:grpSpPr>
        <p:sp>
          <p:nvSpPr>
            <p:cNvPr id="106" name="Google Shape;106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5"/>
          <p:cNvGrpSpPr/>
          <p:nvPr/>
        </p:nvGrpSpPr>
        <p:grpSpPr>
          <a:xfrm>
            <a:off x="276633" y="4760918"/>
            <a:ext cx="546000" cy="617833"/>
            <a:chOff x="156150" y="2997438"/>
            <a:chExt cx="409500" cy="463375"/>
          </a:xfrm>
        </p:grpSpPr>
        <p:sp>
          <p:nvSpPr>
            <p:cNvPr id="109" name="Google Shape;109;p5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" name="Google Shape;111;p5"/>
          <p:cNvSpPr/>
          <p:nvPr/>
        </p:nvSpPr>
        <p:spPr>
          <a:xfrm rot="2417287">
            <a:off x="271469" y="2648089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/>
          <p:nvPr/>
        </p:nvSpPr>
        <p:spPr>
          <a:xfrm flipH="1">
            <a:off x="514218" y="459428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/>
          <p:nvPr/>
        </p:nvSpPr>
        <p:spPr>
          <a:xfrm rot="-2417287" flipH="1">
            <a:off x="7871469" y="23390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5"/>
          <p:cNvSpPr/>
          <p:nvPr/>
        </p:nvSpPr>
        <p:spPr>
          <a:xfrm flipH="1">
            <a:off x="4291450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5"/>
          <p:cNvSpPr/>
          <p:nvPr/>
        </p:nvSpPr>
        <p:spPr>
          <a:xfrm rot="-2417287" flipH="1">
            <a:off x="11561769" y="4027822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" name="Google Shape;116;p5"/>
          <p:cNvGrpSpPr/>
          <p:nvPr/>
        </p:nvGrpSpPr>
        <p:grpSpPr>
          <a:xfrm>
            <a:off x="11241033" y="2811168"/>
            <a:ext cx="546000" cy="617833"/>
            <a:chOff x="201950" y="103975"/>
            <a:chExt cx="409500" cy="463375"/>
          </a:xfrm>
        </p:grpSpPr>
        <p:sp>
          <p:nvSpPr>
            <p:cNvPr id="117" name="Google Shape;117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5"/>
          <p:cNvSpPr/>
          <p:nvPr/>
        </p:nvSpPr>
        <p:spPr>
          <a:xfrm>
            <a:off x="11574950" y="21129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4751333" y="1533134"/>
            <a:ext cx="546000" cy="617833"/>
            <a:chOff x="201950" y="103975"/>
            <a:chExt cx="409500" cy="463375"/>
          </a:xfrm>
        </p:grpSpPr>
        <p:sp>
          <p:nvSpPr>
            <p:cNvPr id="121" name="Google Shape;121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764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706572" y="1487929"/>
            <a:ext cx="13605143" cy="5370171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2190193" y="1016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6"/>
          <p:cNvSpPr/>
          <p:nvPr/>
        </p:nvSpPr>
        <p:spPr>
          <a:xfrm>
            <a:off x="3906475" y="1016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6"/>
          <p:cNvSpPr/>
          <p:nvPr/>
        </p:nvSpPr>
        <p:spPr>
          <a:xfrm>
            <a:off x="3215541" y="261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5556521" y="2224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6"/>
          <p:cNvSpPr/>
          <p:nvPr/>
        </p:nvSpPr>
        <p:spPr>
          <a:xfrm>
            <a:off x="4422041" y="493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3987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1266371" y="1991132"/>
            <a:ext cx="5268800" cy="3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143" name="Google Shape;143;p7"/>
          <p:cNvSpPr/>
          <p:nvPr/>
        </p:nvSpPr>
        <p:spPr>
          <a:xfrm rot="-5400000">
            <a:off x="-957369" y="4024537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144" name="Google Shape;144;p7"/>
          <p:cNvSpPr/>
          <p:nvPr/>
        </p:nvSpPr>
        <p:spPr>
          <a:xfrm flipH="1">
            <a:off x="10647763" y="50522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0232419" y="-379650"/>
            <a:ext cx="2841827" cy="1560251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 flipH="1">
            <a:off x="11794833" y="2901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 rot="-2516804">
            <a:off x="11538737" y="33583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7"/>
          <p:cNvSpPr/>
          <p:nvPr/>
        </p:nvSpPr>
        <p:spPr>
          <a:xfrm flipH="1">
            <a:off x="11579367" y="41017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7"/>
          <p:cNvSpPr/>
          <p:nvPr/>
        </p:nvSpPr>
        <p:spPr>
          <a:xfrm flipH="1">
            <a:off x="11601184" y="4891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7"/>
          <p:cNvSpPr/>
          <p:nvPr/>
        </p:nvSpPr>
        <p:spPr>
          <a:xfrm rot="-2517313">
            <a:off x="9667567" y="266354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7"/>
          <p:cNvSpPr/>
          <p:nvPr/>
        </p:nvSpPr>
        <p:spPr>
          <a:xfrm flipH="1">
            <a:off x="258400" y="25365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7"/>
          <p:cNvSpPr/>
          <p:nvPr/>
        </p:nvSpPr>
        <p:spPr>
          <a:xfrm flipH="1">
            <a:off x="4303546" y="26584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81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3434800" y="2046800"/>
            <a:ext cx="5322400" cy="11072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3434800" y="2950800"/>
            <a:ext cx="5322400" cy="18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49900" y="4583433"/>
            <a:ext cx="12242088" cy="2274267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7716241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9"/>
          <p:cNvSpPr/>
          <p:nvPr/>
        </p:nvSpPr>
        <p:spPr>
          <a:xfrm flipH="1">
            <a:off x="6016015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9"/>
          <p:cNvSpPr/>
          <p:nvPr/>
        </p:nvSpPr>
        <p:spPr>
          <a:xfrm flipH="1">
            <a:off x="6791200" y="34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9"/>
          <p:cNvSpPr/>
          <p:nvPr/>
        </p:nvSpPr>
        <p:spPr>
          <a:xfrm rot="-2516804">
            <a:off x="4240921" y="307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9"/>
          <p:cNvSpPr/>
          <p:nvPr/>
        </p:nvSpPr>
        <p:spPr>
          <a:xfrm flipH="1">
            <a:off x="5584700" y="5789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7711077" y="9027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11767304" y="896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9"/>
          <p:cNvSpPr/>
          <p:nvPr/>
        </p:nvSpPr>
        <p:spPr>
          <a:xfrm flipH="1">
            <a:off x="6011800" y="1116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9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9"/>
          <p:cNvSpPr/>
          <p:nvPr/>
        </p:nvSpPr>
        <p:spPr>
          <a:xfrm rot="-2517313">
            <a:off x="2526300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9"/>
          <p:cNvSpPr/>
          <p:nvPr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9"/>
          <p:cNvSpPr/>
          <p:nvPr/>
        </p:nvSpPr>
        <p:spPr>
          <a:xfrm flipH="1">
            <a:off x="875946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9"/>
          <p:cNvSpPr/>
          <p:nvPr/>
        </p:nvSpPr>
        <p:spPr>
          <a:xfrm flipH="1">
            <a:off x="540967" y="1801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9"/>
          <p:cNvSpPr/>
          <p:nvPr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84871" y="2259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9"/>
          <p:cNvSpPr/>
          <p:nvPr/>
        </p:nvSpPr>
        <p:spPr>
          <a:xfrm flipH="1">
            <a:off x="11522023" y="25743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9"/>
          <p:cNvSpPr/>
          <p:nvPr/>
        </p:nvSpPr>
        <p:spPr>
          <a:xfrm flipH="1">
            <a:off x="325500" y="3002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11586804" y="3445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9"/>
          <p:cNvSpPr/>
          <p:nvPr/>
        </p:nvSpPr>
        <p:spPr>
          <a:xfrm flipH="1">
            <a:off x="347317" y="3792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 flipH="1">
            <a:off x="11406067" y="400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5233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0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0"/>
          <p:cNvGrpSpPr/>
          <p:nvPr/>
        </p:nvGrpSpPr>
        <p:grpSpPr>
          <a:xfrm>
            <a:off x="-49900" y="4583433"/>
            <a:ext cx="12242088" cy="2274267"/>
            <a:chOff x="0" y="3555300"/>
            <a:chExt cx="9144075" cy="1588027"/>
          </a:xfrm>
        </p:grpSpPr>
        <p:sp>
          <p:nvSpPr>
            <p:cNvPr id="214" name="Google Shape;214;p10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788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7C0EA"/>
                </a:solidFill>
              </a:endParaRPr>
            </a:p>
          </p:txBody>
        </p:sp>
        <p:grpSp>
          <p:nvGrpSpPr>
            <p:cNvPr id="215" name="Google Shape;215;p10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 flipH="1">
            <a:off x="481451" y="18634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" name="Google Shape;219;p10"/>
          <p:cNvGrpSpPr/>
          <p:nvPr/>
        </p:nvGrpSpPr>
        <p:grpSpPr>
          <a:xfrm>
            <a:off x="481463" y="2473979"/>
            <a:ext cx="428392" cy="545979"/>
            <a:chOff x="201950" y="103975"/>
            <a:chExt cx="409500" cy="463375"/>
          </a:xfrm>
        </p:grpSpPr>
        <p:sp>
          <p:nvSpPr>
            <p:cNvPr id="220" name="Google Shape;220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10"/>
          <p:cNvGrpSpPr/>
          <p:nvPr/>
        </p:nvGrpSpPr>
        <p:grpSpPr>
          <a:xfrm rot="5400000" flipH="1">
            <a:off x="9325596" y="105379"/>
            <a:ext cx="428392" cy="545979"/>
            <a:chOff x="201950" y="103975"/>
            <a:chExt cx="409500" cy="463375"/>
          </a:xfrm>
        </p:grpSpPr>
        <p:sp>
          <p:nvSpPr>
            <p:cNvPr id="223" name="Google Shape;223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0"/>
          <p:cNvGrpSpPr/>
          <p:nvPr/>
        </p:nvGrpSpPr>
        <p:grpSpPr>
          <a:xfrm flipH="1">
            <a:off x="1934196" y="105379"/>
            <a:ext cx="428392" cy="545979"/>
            <a:chOff x="201950" y="103975"/>
            <a:chExt cx="409500" cy="463375"/>
          </a:xfrm>
        </p:grpSpPr>
        <p:sp>
          <p:nvSpPr>
            <p:cNvPr id="226" name="Google Shape;226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0"/>
          <p:cNvGrpSpPr/>
          <p:nvPr/>
        </p:nvGrpSpPr>
        <p:grpSpPr>
          <a:xfrm rot="10800000" flipH="1">
            <a:off x="11687796" y="314979"/>
            <a:ext cx="428392" cy="545979"/>
            <a:chOff x="201950" y="103975"/>
            <a:chExt cx="409500" cy="463375"/>
          </a:xfrm>
        </p:grpSpPr>
        <p:sp>
          <p:nvSpPr>
            <p:cNvPr id="229" name="Google Shape;229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0"/>
          <p:cNvSpPr txBox="1">
            <a:spLocks noGrp="1"/>
          </p:cNvSpPr>
          <p:nvPr>
            <p:ph type="body" idx="1"/>
          </p:nvPr>
        </p:nvSpPr>
        <p:spPr>
          <a:xfrm>
            <a:off x="2096800" y="5299604"/>
            <a:ext cx="7998400" cy="6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ebas Neue"/>
              <a:buNone/>
              <a:defRPr sz="3733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15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70E0-3EDE-31DB-8D3C-099B1331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5680-0AE1-45A0-7C9E-18D663AA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2912-3029-8C19-FAFC-7E304A7A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97DD-00E0-5A60-2241-F3BB3B03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331D-8DDC-DDE4-CBDF-07CACD41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82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>
            <a:spLocks noGrp="1"/>
          </p:cNvSpPr>
          <p:nvPr>
            <p:ph type="title" hasCustomPrompt="1"/>
          </p:nvPr>
        </p:nvSpPr>
        <p:spPr>
          <a:xfrm>
            <a:off x="1584000" y="2187937"/>
            <a:ext cx="9024000" cy="1678000"/>
          </a:xfrm>
          <a:prstGeom prst="rect">
            <a:avLst/>
          </a:prstGeom>
          <a:effectLst>
            <a:outerShdw dist="57150" dir="534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235" name="Google Shape;235;p11"/>
          <p:cNvSpPr txBox="1">
            <a:spLocks noGrp="1"/>
          </p:cNvSpPr>
          <p:nvPr>
            <p:ph type="subTitle" idx="1"/>
          </p:nvPr>
        </p:nvSpPr>
        <p:spPr>
          <a:xfrm>
            <a:off x="2264400" y="4047159"/>
            <a:ext cx="766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69133" y="5167808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566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1"/>
          <p:cNvSpPr/>
          <p:nvPr/>
        </p:nvSpPr>
        <p:spPr>
          <a:xfrm rot="10800000" flipH="1">
            <a:off x="-102813" y="-2772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1"/>
          <p:cNvSpPr/>
          <p:nvPr/>
        </p:nvSpPr>
        <p:spPr>
          <a:xfrm rot="10800000">
            <a:off x="9781850" y="-2772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76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1"/>
          <p:cNvSpPr/>
          <p:nvPr/>
        </p:nvSpPr>
        <p:spPr>
          <a:xfrm flipH="1">
            <a:off x="1784200" y="2479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1"/>
          <p:cNvSpPr/>
          <p:nvPr/>
        </p:nvSpPr>
        <p:spPr>
          <a:xfrm flipH="1">
            <a:off x="1132279" y="2873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/>
          <p:nvPr/>
        </p:nvSpPr>
        <p:spPr>
          <a:xfrm flipH="1">
            <a:off x="797300" y="2904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1"/>
          <p:cNvSpPr/>
          <p:nvPr/>
        </p:nvSpPr>
        <p:spPr>
          <a:xfrm rot="-2516804">
            <a:off x="541204" y="3361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1"/>
          <p:cNvSpPr/>
          <p:nvPr/>
        </p:nvSpPr>
        <p:spPr>
          <a:xfrm flipH="1">
            <a:off x="581833" y="4104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1"/>
          <p:cNvSpPr/>
          <p:nvPr/>
        </p:nvSpPr>
        <p:spPr>
          <a:xfrm flipH="1">
            <a:off x="603651" y="4894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1"/>
          <p:cNvSpPr/>
          <p:nvPr/>
        </p:nvSpPr>
        <p:spPr>
          <a:xfrm>
            <a:off x="8588941" y="11852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1"/>
          <p:cNvSpPr/>
          <p:nvPr/>
        </p:nvSpPr>
        <p:spPr>
          <a:xfrm rot="-2417287" flipH="1">
            <a:off x="8583777" y="1901022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1"/>
          <p:cNvSpPr/>
          <p:nvPr/>
        </p:nvSpPr>
        <p:spPr>
          <a:xfrm flipH="1">
            <a:off x="9865500" y="22133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1"/>
          <p:cNvSpPr/>
          <p:nvPr/>
        </p:nvSpPr>
        <p:spPr>
          <a:xfrm flipH="1">
            <a:off x="11142100" y="2884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2607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4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995400" y="2550276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939800" y="30266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4559016" y="2550276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4503416" y="30266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8122600" y="2550276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8067000" y="30266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779305" y="4759043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723705" y="52299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6338695" y="4759043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6283095" y="52299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2042600" y="182884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9169800" y="182884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5606216" y="182884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3826505" y="4045392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7385895" y="4045392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580351" y="1873052"/>
            <a:ext cx="546000" cy="617833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629734" y="34387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3"/>
          <p:cNvSpPr/>
          <p:nvPr/>
        </p:nvSpPr>
        <p:spPr>
          <a:xfrm>
            <a:off x="102032" y="177726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12"/>
            <a:ext cx="12192000" cy="1673979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11485800" y="1812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3"/>
          <p:cNvSpPr/>
          <p:nvPr/>
        </p:nvSpPr>
        <p:spPr>
          <a:xfrm flipH="1">
            <a:off x="11804066" y="2006085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11384200" y="42455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11846200" y="47793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11905666" y="3879218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100967" y="4177118"/>
            <a:ext cx="546000" cy="617833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11458900" y="5244218"/>
            <a:ext cx="546000" cy="617833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682900" y="1619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7276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3862600" y="4324100"/>
            <a:ext cx="44668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2543000" y="1277733"/>
            <a:ext cx="7106000" cy="2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1" y="-42592"/>
            <a:ext cx="12192167" cy="6900685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4"/>
          <p:cNvSpPr/>
          <p:nvPr/>
        </p:nvSpPr>
        <p:spPr>
          <a:xfrm>
            <a:off x="-79133" y="50522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4"/>
          <p:cNvSpPr/>
          <p:nvPr/>
        </p:nvSpPr>
        <p:spPr>
          <a:xfrm flipH="1">
            <a:off x="10370701" y="50522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4"/>
          <p:cNvSpPr/>
          <p:nvPr/>
        </p:nvSpPr>
        <p:spPr>
          <a:xfrm>
            <a:off x="7716241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4"/>
          <p:cNvSpPr/>
          <p:nvPr/>
        </p:nvSpPr>
        <p:spPr>
          <a:xfrm flipH="1">
            <a:off x="6016015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4"/>
          <p:cNvSpPr/>
          <p:nvPr/>
        </p:nvSpPr>
        <p:spPr>
          <a:xfrm flipH="1">
            <a:off x="6791200" y="34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4240921" y="307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4"/>
          <p:cNvSpPr/>
          <p:nvPr/>
        </p:nvSpPr>
        <p:spPr>
          <a:xfrm flipH="1">
            <a:off x="5584700" y="5789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7711077" y="9027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11767304" y="896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4"/>
          <p:cNvSpPr/>
          <p:nvPr/>
        </p:nvSpPr>
        <p:spPr>
          <a:xfrm flipH="1">
            <a:off x="6011800" y="1116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2526300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/>
          <p:nvPr/>
        </p:nvSpPr>
        <p:spPr>
          <a:xfrm flipH="1">
            <a:off x="875946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4"/>
          <p:cNvSpPr/>
          <p:nvPr/>
        </p:nvSpPr>
        <p:spPr>
          <a:xfrm flipH="1">
            <a:off x="540967" y="1801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4"/>
          <p:cNvSpPr/>
          <p:nvPr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84871" y="2259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4"/>
          <p:cNvSpPr/>
          <p:nvPr/>
        </p:nvSpPr>
        <p:spPr>
          <a:xfrm flipH="1">
            <a:off x="11522023" y="25743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4"/>
          <p:cNvSpPr/>
          <p:nvPr/>
        </p:nvSpPr>
        <p:spPr>
          <a:xfrm flipH="1">
            <a:off x="325500" y="3002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11586804" y="3445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4"/>
          <p:cNvSpPr/>
          <p:nvPr/>
        </p:nvSpPr>
        <p:spPr>
          <a:xfrm flipH="1">
            <a:off x="347317" y="3792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4"/>
          <p:cNvSpPr/>
          <p:nvPr/>
        </p:nvSpPr>
        <p:spPr>
          <a:xfrm flipH="1">
            <a:off x="11406067" y="400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95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>
            <a:spLocks noGrp="1"/>
          </p:cNvSpPr>
          <p:nvPr>
            <p:ph type="title"/>
          </p:nvPr>
        </p:nvSpPr>
        <p:spPr>
          <a:xfrm>
            <a:off x="4015400" y="2488711"/>
            <a:ext cx="48240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ubTitle" idx="1"/>
          </p:nvPr>
        </p:nvSpPr>
        <p:spPr>
          <a:xfrm>
            <a:off x="3062200" y="3982715"/>
            <a:ext cx="606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title" idx="2" hasCustomPrompt="1"/>
          </p:nvPr>
        </p:nvSpPr>
        <p:spPr>
          <a:xfrm>
            <a:off x="2392651" y="2488704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0" name="Google Shape;320;p15"/>
          <p:cNvSpPr/>
          <p:nvPr/>
        </p:nvSpPr>
        <p:spPr>
          <a:xfrm rot="10800000" flipH="1">
            <a:off x="-69133" y="-2743184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5"/>
          <p:cNvSpPr/>
          <p:nvPr/>
        </p:nvSpPr>
        <p:spPr>
          <a:xfrm flipH="1">
            <a:off x="10303718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5"/>
          <p:cNvSpPr/>
          <p:nvPr/>
        </p:nvSpPr>
        <p:spPr>
          <a:xfrm>
            <a:off x="-624682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5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5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5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5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5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5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5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5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5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5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5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5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5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5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5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5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5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5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5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5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767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>
            <a:spLocks noGrp="1"/>
          </p:cNvSpPr>
          <p:nvPr>
            <p:ph type="title"/>
          </p:nvPr>
        </p:nvSpPr>
        <p:spPr>
          <a:xfrm>
            <a:off x="3684000" y="1710708"/>
            <a:ext cx="48240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"/>
          </p:nvPr>
        </p:nvSpPr>
        <p:spPr>
          <a:xfrm>
            <a:off x="2824400" y="3041659"/>
            <a:ext cx="65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 idx="2" hasCustomPrompt="1"/>
          </p:nvPr>
        </p:nvSpPr>
        <p:spPr>
          <a:xfrm>
            <a:off x="5293000" y="3850051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8" name="Google Shape;348;p16"/>
          <p:cNvSpPr/>
          <p:nvPr/>
        </p:nvSpPr>
        <p:spPr>
          <a:xfrm>
            <a:off x="-624682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6"/>
          <p:cNvSpPr/>
          <p:nvPr/>
        </p:nvSpPr>
        <p:spPr>
          <a:xfrm flipH="1">
            <a:off x="10506918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6"/>
          <p:cNvSpPr/>
          <p:nvPr/>
        </p:nvSpPr>
        <p:spPr>
          <a:xfrm rot="10800000" flipH="1">
            <a:off x="-69133" y="-3454384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6"/>
          <p:cNvSpPr/>
          <p:nvPr/>
        </p:nvSpPr>
        <p:spPr>
          <a:xfrm>
            <a:off x="7716241" y="7966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6"/>
          <p:cNvSpPr/>
          <p:nvPr/>
        </p:nvSpPr>
        <p:spPr>
          <a:xfrm flipH="1">
            <a:off x="6016015" y="7966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6"/>
          <p:cNvSpPr/>
          <p:nvPr/>
        </p:nvSpPr>
        <p:spPr>
          <a:xfrm flipH="1">
            <a:off x="6791200" y="956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6"/>
          <p:cNvSpPr/>
          <p:nvPr/>
        </p:nvSpPr>
        <p:spPr>
          <a:xfrm rot="-2516804">
            <a:off x="4240921" y="9174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6"/>
          <p:cNvSpPr/>
          <p:nvPr/>
        </p:nvSpPr>
        <p:spPr>
          <a:xfrm flipH="1">
            <a:off x="5584700" y="1188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6"/>
          <p:cNvSpPr/>
          <p:nvPr/>
        </p:nvSpPr>
        <p:spPr>
          <a:xfrm rot="-2417287" flipH="1">
            <a:off x="7711077" y="15123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6"/>
          <p:cNvSpPr/>
          <p:nvPr/>
        </p:nvSpPr>
        <p:spPr>
          <a:xfrm rot="2516804" flipH="1">
            <a:off x="11767304" y="1506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6"/>
          <p:cNvSpPr/>
          <p:nvPr/>
        </p:nvSpPr>
        <p:spPr>
          <a:xfrm flipH="1">
            <a:off x="6011800" y="1726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6"/>
          <p:cNvSpPr/>
          <p:nvPr/>
        </p:nvSpPr>
        <p:spPr>
          <a:xfrm flipH="1">
            <a:off x="8992800" y="1824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6"/>
          <p:cNvSpPr/>
          <p:nvPr/>
        </p:nvSpPr>
        <p:spPr>
          <a:xfrm rot="-2517313">
            <a:off x="2526300" y="18201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6"/>
          <p:cNvSpPr/>
          <p:nvPr/>
        </p:nvSpPr>
        <p:spPr>
          <a:xfrm flipH="1">
            <a:off x="1527867" y="1986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6"/>
          <p:cNvSpPr/>
          <p:nvPr/>
        </p:nvSpPr>
        <p:spPr>
          <a:xfrm flipH="1">
            <a:off x="875946" y="23813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6"/>
          <p:cNvSpPr/>
          <p:nvPr/>
        </p:nvSpPr>
        <p:spPr>
          <a:xfrm flipH="1">
            <a:off x="540967" y="2411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6"/>
          <p:cNvSpPr/>
          <p:nvPr/>
        </p:nvSpPr>
        <p:spPr>
          <a:xfrm flipH="1">
            <a:off x="10269400" y="24958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6"/>
          <p:cNvSpPr/>
          <p:nvPr/>
        </p:nvSpPr>
        <p:spPr>
          <a:xfrm rot="-2516804">
            <a:off x="284871" y="28687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6"/>
          <p:cNvSpPr/>
          <p:nvPr/>
        </p:nvSpPr>
        <p:spPr>
          <a:xfrm flipH="1">
            <a:off x="11522023" y="31839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6"/>
          <p:cNvSpPr/>
          <p:nvPr/>
        </p:nvSpPr>
        <p:spPr>
          <a:xfrm flipH="1">
            <a:off x="325500" y="3612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6"/>
          <p:cNvSpPr/>
          <p:nvPr/>
        </p:nvSpPr>
        <p:spPr>
          <a:xfrm rot="2516804" flipH="1">
            <a:off x="11586804" y="40550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6"/>
          <p:cNvSpPr/>
          <p:nvPr/>
        </p:nvSpPr>
        <p:spPr>
          <a:xfrm flipH="1">
            <a:off x="347317" y="44018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6"/>
          <p:cNvSpPr/>
          <p:nvPr/>
        </p:nvSpPr>
        <p:spPr>
          <a:xfrm flipH="1">
            <a:off x="11406067" y="4616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955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>
            <a:spLocks noGrp="1"/>
          </p:cNvSpPr>
          <p:nvPr>
            <p:ph type="title"/>
          </p:nvPr>
        </p:nvSpPr>
        <p:spPr>
          <a:xfrm>
            <a:off x="2845967" y="2376023"/>
            <a:ext cx="48240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1"/>
          </p:nvPr>
        </p:nvSpPr>
        <p:spPr>
          <a:xfrm>
            <a:off x="2472600" y="3939489"/>
            <a:ext cx="724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 idx="2" hasCustomPrompt="1"/>
          </p:nvPr>
        </p:nvSpPr>
        <p:spPr>
          <a:xfrm>
            <a:off x="7740033" y="2376023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6" name="Google Shape;376;p17"/>
          <p:cNvSpPr/>
          <p:nvPr/>
        </p:nvSpPr>
        <p:spPr>
          <a:xfrm>
            <a:off x="-624682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7"/>
          <p:cNvSpPr/>
          <p:nvPr/>
        </p:nvSpPr>
        <p:spPr>
          <a:xfrm flipH="1">
            <a:off x="10608518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7"/>
          <p:cNvSpPr/>
          <p:nvPr/>
        </p:nvSpPr>
        <p:spPr>
          <a:xfrm rot="10800000" flipH="1">
            <a:off x="-69133" y="-3454384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7"/>
          <p:cNvSpPr/>
          <p:nvPr/>
        </p:nvSpPr>
        <p:spPr>
          <a:xfrm rot="2516804" flipH="1">
            <a:off x="2977704" y="16951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7"/>
          <p:cNvSpPr/>
          <p:nvPr/>
        </p:nvSpPr>
        <p:spPr>
          <a:xfrm flipH="1">
            <a:off x="203200" y="20132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7"/>
          <p:cNvSpPr/>
          <p:nvPr/>
        </p:nvSpPr>
        <p:spPr>
          <a:xfrm flipH="1">
            <a:off x="1479800" y="26844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7"/>
          <p:cNvSpPr/>
          <p:nvPr/>
        </p:nvSpPr>
        <p:spPr>
          <a:xfrm flipH="1">
            <a:off x="2732423" y="337253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7"/>
          <p:cNvSpPr/>
          <p:nvPr/>
        </p:nvSpPr>
        <p:spPr>
          <a:xfrm flipH="1">
            <a:off x="11887200" y="1554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7"/>
          <p:cNvSpPr/>
          <p:nvPr/>
        </p:nvSpPr>
        <p:spPr>
          <a:xfrm flipH="1">
            <a:off x="11235279" y="1949080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7"/>
          <p:cNvSpPr/>
          <p:nvPr/>
        </p:nvSpPr>
        <p:spPr>
          <a:xfrm flipH="1">
            <a:off x="10900300" y="19791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7"/>
          <p:cNvSpPr/>
          <p:nvPr/>
        </p:nvSpPr>
        <p:spPr>
          <a:xfrm rot="-2516804">
            <a:off x="10644204" y="24364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710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18"/>
          <p:cNvSpPr/>
          <p:nvPr/>
        </p:nvSpPr>
        <p:spPr>
          <a:xfrm flipH="1">
            <a:off x="10659503" y="5402998"/>
            <a:ext cx="1570031" cy="1491764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8"/>
          <p:cNvSpPr/>
          <p:nvPr/>
        </p:nvSpPr>
        <p:spPr>
          <a:xfrm>
            <a:off x="-55486" y="5268964"/>
            <a:ext cx="2368315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8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18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18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8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8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8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8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8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8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8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8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8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8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8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4858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9782041" y="4469569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725819" y="4455710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10330233" y="-35935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38670" y="-220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9"/>
          <p:cNvSpPr/>
          <p:nvPr/>
        </p:nvSpPr>
        <p:spPr>
          <a:xfrm>
            <a:off x="11706341" y="232208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9"/>
          <p:cNvSpPr/>
          <p:nvPr/>
        </p:nvSpPr>
        <p:spPr>
          <a:xfrm flipH="1">
            <a:off x="9729682" y="28405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19"/>
          <p:cNvSpPr/>
          <p:nvPr/>
        </p:nvSpPr>
        <p:spPr>
          <a:xfrm flipH="1">
            <a:off x="10045533" y="677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4240921" y="2062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9"/>
          <p:cNvSpPr/>
          <p:nvPr/>
        </p:nvSpPr>
        <p:spPr>
          <a:xfrm flipH="1">
            <a:off x="3799000" y="2000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7711077" y="8011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11767304" y="795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9"/>
          <p:cNvSpPr/>
          <p:nvPr/>
        </p:nvSpPr>
        <p:spPr>
          <a:xfrm flipH="1">
            <a:off x="6011800" y="1014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19"/>
          <p:cNvSpPr/>
          <p:nvPr/>
        </p:nvSpPr>
        <p:spPr>
          <a:xfrm flipH="1">
            <a:off x="8992800" y="1113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2593134" y="1136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19"/>
          <p:cNvSpPr/>
          <p:nvPr/>
        </p:nvSpPr>
        <p:spPr>
          <a:xfrm>
            <a:off x="11586675" y="423381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19"/>
          <p:cNvSpPr/>
          <p:nvPr/>
        </p:nvSpPr>
        <p:spPr>
          <a:xfrm>
            <a:off x="11181610" y="2764414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19"/>
          <p:cNvSpPr/>
          <p:nvPr/>
        </p:nvSpPr>
        <p:spPr>
          <a:xfrm>
            <a:off x="11516441" y="2794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19"/>
          <p:cNvSpPr/>
          <p:nvPr/>
        </p:nvSpPr>
        <p:spPr>
          <a:xfrm flipH="1">
            <a:off x="585367" y="1654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11647639" y="32517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19"/>
          <p:cNvSpPr/>
          <p:nvPr/>
        </p:nvSpPr>
        <p:spPr>
          <a:xfrm flipH="1">
            <a:off x="369323" y="237483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19"/>
          <p:cNvSpPr/>
          <p:nvPr/>
        </p:nvSpPr>
        <p:spPr>
          <a:xfrm flipH="1">
            <a:off x="616667" y="43178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314837" y="30968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9"/>
          <p:cNvSpPr/>
          <p:nvPr/>
        </p:nvSpPr>
        <p:spPr>
          <a:xfrm flipH="1">
            <a:off x="166184" y="1898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9"/>
          <p:cNvSpPr/>
          <p:nvPr/>
        </p:nvSpPr>
        <p:spPr>
          <a:xfrm flipH="1">
            <a:off x="1722033" y="37750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67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0"/>
          <p:cNvSpPr txBox="1">
            <a:spLocks noGrp="1"/>
          </p:cNvSpPr>
          <p:nvPr>
            <p:ph type="title"/>
          </p:nvPr>
        </p:nvSpPr>
        <p:spPr>
          <a:xfrm>
            <a:off x="960000" y="731536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body" idx="1"/>
          </p:nvPr>
        </p:nvSpPr>
        <p:spPr>
          <a:xfrm>
            <a:off x="960000" y="2238351"/>
            <a:ext cx="4483600" cy="39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269267" y="37034"/>
            <a:ext cx="546000" cy="617833"/>
            <a:chOff x="201950" y="103975"/>
            <a:chExt cx="409500" cy="463375"/>
          </a:xfrm>
        </p:grpSpPr>
        <p:sp>
          <p:nvSpPr>
            <p:cNvPr id="446" name="Google Shape;446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" name="Google Shape;448;p20"/>
          <p:cNvGrpSpPr/>
          <p:nvPr/>
        </p:nvGrpSpPr>
        <p:grpSpPr>
          <a:xfrm rot="10800000" flipH="1">
            <a:off x="11376733" y="227534"/>
            <a:ext cx="546000" cy="617833"/>
            <a:chOff x="201950" y="103975"/>
            <a:chExt cx="409500" cy="463375"/>
          </a:xfrm>
        </p:grpSpPr>
        <p:sp>
          <p:nvSpPr>
            <p:cNvPr id="449" name="Google Shape;449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-5400000">
            <a:off x="9788033" y="19785"/>
            <a:ext cx="546000" cy="617833"/>
            <a:chOff x="156150" y="2997438"/>
            <a:chExt cx="409500" cy="463375"/>
          </a:xfrm>
        </p:grpSpPr>
        <p:sp>
          <p:nvSpPr>
            <p:cNvPr id="452" name="Google Shape;452;p20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4" name="Google Shape;454;p20"/>
          <p:cNvSpPr/>
          <p:nvPr/>
        </p:nvSpPr>
        <p:spPr>
          <a:xfrm rot="5400000">
            <a:off x="9267017" y="836233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0"/>
          <p:cNvSpPr/>
          <p:nvPr/>
        </p:nvSpPr>
        <p:spPr>
          <a:xfrm rot="-5400000" flipH="1">
            <a:off x="-722471" y="672429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0"/>
          <p:cNvSpPr txBox="1">
            <a:spLocks noGrp="1"/>
          </p:cNvSpPr>
          <p:nvPr>
            <p:ph type="subTitle" idx="2"/>
          </p:nvPr>
        </p:nvSpPr>
        <p:spPr>
          <a:xfrm>
            <a:off x="950967" y="1658100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body" idx="3"/>
          </p:nvPr>
        </p:nvSpPr>
        <p:spPr>
          <a:xfrm>
            <a:off x="6751200" y="2238351"/>
            <a:ext cx="4483600" cy="39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20"/>
          <p:cNvSpPr/>
          <p:nvPr/>
        </p:nvSpPr>
        <p:spPr>
          <a:xfrm flipH="1">
            <a:off x="10449514" y="51354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0"/>
          <p:cNvSpPr/>
          <p:nvPr/>
        </p:nvSpPr>
        <p:spPr>
          <a:xfrm>
            <a:off x="-157953" y="51354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0"/>
          <p:cNvSpPr/>
          <p:nvPr/>
        </p:nvSpPr>
        <p:spPr>
          <a:xfrm flipH="1">
            <a:off x="737533" y="265591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0"/>
          <p:cNvSpPr/>
          <p:nvPr/>
        </p:nvSpPr>
        <p:spPr>
          <a:xfrm rot="-2516804">
            <a:off x="481437" y="3113224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0"/>
          <p:cNvSpPr/>
          <p:nvPr/>
        </p:nvSpPr>
        <p:spPr>
          <a:xfrm flipH="1">
            <a:off x="522067" y="385661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0"/>
          <p:cNvSpPr/>
          <p:nvPr/>
        </p:nvSpPr>
        <p:spPr>
          <a:xfrm flipH="1">
            <a:off x="543884" y="4646284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0"/>
          <p:cNvSpPr/>
          <p:nvPr/>
        </p:nvSpPr>
        <p:spPr>
          <a:xfrm rot="2516804" flipH="1">
            <a:off x="11346121" y="2878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0"/>
          <p:cNvSpPr/>
          <p:nvPr/>
        </p:nvSpPr>
        <p:spPr>
          <a:xfrm flipH="1">
            <a:off x="11100841" y="455543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0"/>
          <p:cNvSpPr/>
          <p:nvPr/>
        </p:nvSpPr>
        <p:spPr>
          <a:xfrm rot="2516804" flipH="1">
            <a:off x="11165621" y="5426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0"/>
          <p:cNvSpPr/>
          <p:nvPr/>
        </p:nvSpPr>
        <p:spPr>
          <a:xfrm flipH="1">
            <a:off x="10984884" y="59882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224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C0A3-BBE5-456A-71E8-9AF630AC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12D94-DC96-8BAD-35A5-68640DDC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5E5A-35CA-E682-AE87-86D3E337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5B521-F333-EFD0-37A4-2E888588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7825A-B9DC-2C28-3BB8-BCCB5061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9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1185745" y="3725765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8334655" y="3725765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948545" y="4308205"/>
            <a:ext cx="3146000" cy="9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8097455" y="4308205"/>
            <a:ext cx="3146000" cy="9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4760200" y="3725765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4523000" y="4308205"/>
            <a:ext cx="3146000" cy="9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9930" y="-13836"/>
            <a:ext cx="3767607" cy="730867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8755926" y="-13876"/>
            <a:ext cx="3420545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21"/>
          <p:cNvSpPr/>
          <p:nvPr/>
        </p:nvSpPr>
        <p:spPr>
          <a:xfrm flipH="1">
            <a:off x="10342963" y="5107760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700174" y="4533233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21"/>
          <p:cNvSpPr/>
          <p:nvPr/>
        </p:nvSpPr>
        <p:spPr>
          <a:xfrm flipH="1">
            <a:off x="4444925" y="2886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1"/>
          <p:cNvSpPr/>
          <p:nvPr/>
        </p:nvSpPr>
        <p:spPr>
          <a:xfrm>
            <a:off x="6161207" y="2886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1"/>
          <p:cNvSpPr/>
          <p:nvPr/>
        </p:nvSpPr>
        <p:spPr>
          <a:xfrm>
            <a:off x="5470273" y="448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7811255" y="4094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1"/>
          <p:cNvSpPr/>
          <p:nvPr/>
        </p:nvSpPr>
        <p:spPr>
          <a:xfrm>
            <a:off x="6676773" y="680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1"/>
          <p:cNvSpPr/>
          <p:nvPr/>
        </p:nvSpPr>
        <p:spPr>
          <a:xfrm rot="2417287">
            <a:off x="4439775" y="10043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84871" y="998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1"/>
          <p:cNvSpPr/>
          <p:nvPr/>
        </p:nvSpPr>
        <p:spPr>
          <a:xfrm>
            <a:off x="6165273" y="1218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1"/>
          <p:cNvSpPr/>
          <p:nvPr/>
        </p:nvSpPr>
        <p:spPr>
          <a:xfrm>
            <a:off x="3184273" y="1316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9681736" y="13121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1"/>
          <p:cNvSpPr/>
          <p:nvPr/>
        </p:nvSpPr>
        <p:spPr>
          <a:xfrm>
            <a:off x="10733607" y="1478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1"/>
          <p:cNvSpPr/>
          <p:nvPr/>
        </p:nvSpPr>
        <p:spPr>
          <a:xfrm>
            <a:off x="11301275" y="18733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1"/>
          <p:cNvSpPr/>
          <p:nvPr/>
        </p:nvSpPr>
        <p:spPr>
          <a:xfrm>
            <a:off x="11636107" y="1903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1"/>
          <p:cNvSpPr/>
          <p:nvPr/>
        </p:nvSpPr>
        <p:spPr>
          <a:xfrm>
            <a:off x="1992073" y="19878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11767304" y="23607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1"/>
          <p:cNvSpPr/>
          <p:nvPr/>
        </p:nvSpPr>
        <p:spPr>
          <a:xfrm>
            <a:off x="639141" y="26759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1"/>
          <p:cNvSpPr/>
          <p:nvPr/>
        </p:nvSpPr>
        <p:spPr>
          <a:xfrm>
            <a:off x="11935973" y="3104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465371" y="35470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1"/>
          <p:cNvSpPr/>
          <p:nvPr/>
        </p:nvSpPr>
        <p:spPr>
          <a:xfrm>
            <a:off x="11829757" y="38938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1"/>
          <p:cNvSpPr/>
          <p:nvPr/>
        </p:nvSpPr>
        <p:spPr>
          <a:xfrm>
            <a:off x="855407" y="4108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0579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2"/>
          <p:cNvSpPr txBox="1">
            <a:spLocks noGrp="1"/>
          </p:cNvSpPr>
          <p:nvPr>
            <p:ph type="title"/>
          </p:nvPr>
        </p:nvSpPr>
        <p:spPr>
          <a:xfrm>
            <a:off x="1398317" y="4273220"/>
            <a:ext cx="284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2"/>
          <p:cNvSpPr txBox="1">
            <a:spLocks noGrp="1"/>
          </p:cNvSpPr>
          <p:nvPr>
            <p:ph type="title" idx="2"/>
          </p:nvPr>
        </p:nvSpPr>
        <p:spPr>
          <a:xfrm>
            <a:off x="7952887" y="4273227"/>
            <a:ext cx="28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2"/>
          <p:cNvSpPr txBox="1">
            <a:spLocks noGrp="1"/>
          </p:cNvSpPr>
          <p:nvPr>
            <p:ph type="subTitle" idx="1"/>
          </p:nvPr>
        </p:nvSpPr>
        <p:spPr>
          <a:xfrm>
            <a:off x="1398317" y="4751401"/>
            <a:ext cx="2843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3"/>
          </p:nvPr>
        </p:nvSpPr>
        <p:spPr>
          <a:xfrm>
            <a:off x="7952887" y="4740203"/>
            <a:ext cx="284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title" idx="4"/>
          </p:nvPr>
        </p:nvSpPr>
        <p:spPr>
          <a:xfrm>
            <a:off x="7952887" y="2284960"/>
            <a:ext cx="28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5"/>
          </p:nvPr>
        </p:nvSpPr>
        <p:spPr>
          <a:xfrm>
            <a:off x="7952887" y="2758871"/>
            <a:ext cx="284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title" idx="7"/>
          </p:nvPr>
        </p:nvSpPr>
        <p:spPr>
          <a:xfrm>
            <a:off x="1398313" y="2284960"/>
            <a:ext cx="284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2"/>
          <p:cNvSpPr txBox="1">
            <a:spLocks noGrp="1"/>
          </p:cNvSpPr>
          <p:nvPr>
            <p:ph type="subTitle" idx="8"/>
          </p:nvPr>
        </p:nvSpPr>
        <p:spPr>
          <a:xfrm>
            <a:off x="1398313" y="2758871"/>
            <a:ext cx="2843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2"/>
          <p:cNvSpPr/>
          <p:nvPr/>
        </p:nvSpPr>
        <p:spPr>
          <a:xfrm rot="5400000" flipH="1">
            <a:off x="-719868" y="4075056"/>
            <a:ext cx="3529751" cy="2117357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37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1322900" y="2334163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8197500" y="2334163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1322900" y="2798975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8197500" y="2798975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4760200" y="2334163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4760200" y="2798975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1322900" y="4643129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8197500" y="4643129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1322900" y="5107941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8197500" y="5107941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4760200" y="4643129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4760200" y="5107941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79136" y="5124454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4385728" y="-27744"/>
            <a:ext cx="3420545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10600776" y="5274654"/>
            <a:ext cx="1900131" cy="1363503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3"/>
          <p:cNvSpPr/>
          <p:nvPr/>
        </p:nvSpPr>
        <p:spPr>
          <a:xfrm>
            <a:off x="10695075" y="14514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3"/>
          <p:cNvSpPr/>
          <p:nvPr/>
        </p:nvSpPr>
        <p:spPr>
          <a:xfrm>
            <a:off x="11262743" y="184624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3"/>
          <p:cNvSpPr/>
          <p:nvPr/>
        </p:nvSpPr>
        <p:spPr>
          <a:xfrm>
            <a:off x="11597575" y="18763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11728772" y="23336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902143" y="66189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3"/>
          <p:cNvSpPr/>
          <p:nvPr/>
        </p:nvSpPr>
        <p:spPr>
          <a:xfrm flipH="1">
            <a:off x="202867" y="2799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3"/>
          <p:cNvSpPr/>
          <p:nvPr/>
        </p:nvSpPr>
        <p:spPr>
          <a:xfrm flipH="1">
            <a:off x="3183867" y="3785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400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2" name="Google Shape;542;p24"/>
          <p:cNvSpPr/>
          <p:nvPr/>
        </p:nvSpPr>
        <p:spPr>
          <a:xfrm rot="5400000">
            <a:off x="-2471352" y="2834206"/>
            <a:ext cx="6132323" cy="118959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4"/>
          <p:cNvSpPr/>
          <p:nvPr/>
        </p:nvSpPr>
        <p:spPr>
          <a:xfrm rot="-5400000" flipH="1">
            <a:off x="8536400" y="2835494"/>
            <a:ext cx="6119040" cy="118701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4"/>
          <p:cNvSpPr/>
          <p:nvPr/>
        </p:nvSpPr>
        <p:spPr>
          <a:xfrm>
            <a:off x="0" y="5158500"/>
            <a:ext cx="2368315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4"/>
          <p:cNvSpPr/>
          <p:nvPr/>
        </p:nvSpPr>
        <p:spPr>
          <a:xfrm rot="-5400000">
            <a:off x="10572776" y="5240054"/>
            <a:ext cx="1900131" cy="1363503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4"/>
          <p:cNvSpPr/>
          <p:nvPr/>
        </p:nvSpPr>
        <p:spPr>
          <a:xfrm flipH="1">
            <a:off x="875946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4"/>
          <p:cNvSpPr/>
          <p:nvPr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4"/>
          <p:cNvSpPr/>
          <p:nvPr/>
        </p:nvSpPr>
        <p:spPr>
          <a:xfrm rot="-2516804">
            <a:off x="1588837" y="23538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24"/>
          <p:cNvSpPr/>
          <p:nvPr/>
        </p:nvSpPr>
        <p:spPr>
          <a:xfrm rot="-2517313">
            <a:off x="2526300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24"/>
          <p:cNvSpPr/>
          <p:nvPr/>
        </p:nvSpPr>
        <p:spPr>
          <a:xfrm rot="-2516804">
            <a:off x="3171521" y="473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4"/>
          <p:cNvSpPr/>
          <p:nvPr/>
        </p:nvSpPr>
        <p:spPr>
          <a:xfrm>
            <a:off x="10888741" y="509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4"/>
          <p:cNvSpPr/>
          <p:nvPr/>
        </p:nvSpPr>
        <p:spPr>
          <a:xfrm flipH="1">
            <a:off x="9188515" y="509756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4"/>
          <p:cNvSpPr/>
          <p:nvPr/>
        </p:nvSpPr>
        <p:spPr>
          <a:xfrm rot="-2417287" flipH="1">
            <a:off x="10883577" y="5813322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1400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942112" y="2861571"/>
            <a:ext cx="51304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1198712" y="2104500"/>
            <a:ext cx="4617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4076700" y="4193418"/>
            <a:ext cx="9525000" cy="2802933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77167" y="2488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557475" y="307054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602067" y="3390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/>
          <p:nvPr/>
        </p:nvSpPr>
        <p:spPr>
          <a:xfrm>
            <a:off x="7033707" y="2648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25"/>
          <p:cNvSpPr/>
          <p:nvPr/>
        </p:nvSpPr>
        <p:spPr>
          <a:xfrm flipH="1">
            <a:off x="5333482" y="2648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 flipH="1">
            <a:off x="6108667" y="424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3558388" y="3856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 flipH="1">
            <a:off x="4902167" y="656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7028543" y="9805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 flipH="1">
            <a:off x="5329267" y="1194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/>
          <p:nvPr/>
        </p:nvSpPr>
        <p:spPr>
          <a:xfrm flipH="1">
            <a:off x="8310267" y="1292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3689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1060301" y="2085067"/>
            <a:ext cx="50112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930301" y="3683736"/>
            <a:ext cx="5271200" cy="10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11768290" y="4315849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11713804" y="3181324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/>
        </p:nvSpPr>
        <p:spPr>
          <a:xfrm flipH="1">
            <a:off x="11533067" y="3742984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/>
        </p:nvSpPr>
        <p:spPr>
          <a:xfrm flipH="1">
            <a:off x="585779" y="378774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84871" y="3071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/>
        </p:nvSpPr>
        <p:spPr>
          <a:xfrm flipH="1">
            <a:off x="325500" y="3815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/>
        </p:nvSpPr>
        <p:spPr>
          <a:xfrm flipH="1">
            <a:off x="347317" y="46050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/>
        </p:nvSpPr>
        <p:spPr>
          <a:xfrm flipH="1">
            <a:off x="540967" y="26146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/>
        </p:nvSpPr>
        <p:spPr>
          <a:xfrm flipH="1">
            <a:off x="6016015" y="9998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/>
        </p:nvSpPr>
        <p:spPr>
          <a:xfrm flipH="1">
            <a:off x="6791200" y="1159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6076954" y="191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/>
        </p:nvSpPr>
        <p:spPr>
          <a:xfrm flipH="1">
            <a:off x="5584700" y="1391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 flipH="1">
            <a:off x="4179967" y="3785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7707126" y="1105189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5920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7"/>
          <p:cNvSpPr txBox="1">
            <a:spLocks noGrp="1"/>
          </p:cNvSpPr>
          <p:nvPr>
            <p:ph type="title"/>
          </p:nvPr>
        </p:nvSpPr>
        <p:spPr>
          <a:xfrm>
            <a:off x="3130600" y="869215"/>
            <a:ext cx="5930800" cy="14116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subTitle" idx="1"/>
          </p:nvPr>
        </p:nvSpPr>
        <p:spPr>
          <a:xfrm>
            <a:off x="3527800" y="2225408"/>
            <a:ext cx="51364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4" name="Google Shape;644;p27"/>
          <p:cNvSpPr txBox="1"/>
          <p:nvPr/>
        </p:nvSpPr>
        <p:spPr>
          <a:xfrm>
            <a:off x="2905600" y="4597940"/>
            <a:ext cx="6380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645" name="Google Shape;645;p27"/>
          <p:cNvGrpSpPr/>
          <p:nvPr/>
        </p:nvGrpSpPr>
        <p:grpSpPr>
          <a:xfrm rot="10800000">
            <a:off x="0" y="4"/>
            <a:ext cx="12192000" cy="1673979"/>
            <a:chOff x="0" y="3677077"/>
            <a:chExt cx="9144000" cy="1607740"/>
          </a:xfrm>
        </p:grpSpPr>
        <p:sp>
          <p:nvSpPr>
            <p:cNvPr id="646" name="Google Shape;646;p27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7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" name="Google Shape;648;p27"/>
          <p:cNvSpPr/>
          <p:nvPr/>
        </p:nvSpPr>
        <p:spPr>
          <a:xfrm rot="5400000">
            <a:off x="-2471352" y="2752539"/>
            <a:ext cx="6132323" cy="118959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7"/>
          <p:cNvSpPr/>
          <p:nvPr/>
        </p:nvSpPr>
        <p:spPr>
          <a:xfrm rot="-5400000" flipH="1">
            <a:off x="8605767" y="3167427"/>
            <a:ext cx="6119040" cy="118701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7"/>
          <p:cNvSpPr/>
          <p:nvPr/>
        </p:nvSpPr>
        <p:spPr>
          <a:xfrm rot="2516804" flipH="1">
            <a:off x="10576504" y="25678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7"/>
          <p:cNvSpPr/>
          <p:nvPr/>
        </p:nvSpPr>
        <p:spPr>
          <a:xfrm flipH="1">
            <a:off x="9078600" y="355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7"/>
          <p:cNvSpPr/>
          <p:nvPr/>
        </p:nvSpPr>
        <p:spPr>
          <a:xfrm flipH="1">
            <a:off x="10331223" y="42452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7"/>
          <p:cNvSpPr/>
          <p:nvPr/>
        </p:nvSpPr>
        <p:spPr>
          <a:xfrm rot="2516804" flipH="1">
            <a:off x="10396004" y="51163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7"/>
          <p:cNvSpPr/>
          <p:nvPr/>
        </p:nvSpPr>
        <p:spPr>
          <a:xfrm flipH="1">
            <a:off x="10215267" y="56780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7"/>
          <p:cNvSpPr/>
          <p:nvPr/>
        </p:nvSpPr>
        <p:spPr>
          <a:xfrm flipH="1">
            <a:off x="2826200" y="2275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7"/>
          <p:cNvSpPr/>
          <p:nvPr/>
        </p:nvSpPr>
        <p:spPr>
          <a:xfrm flipH="1">
            <a:off x="2174279" y="2670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7"/>
          <p:cNvSpPr/>
          <p:nvPr/>
        </p:nvSpPr>
        <p:spPr>
          <a:xfrm flipH="1">
            <a:off x="1839300" y="2700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7"/>
          <p:cNvSpPr/>
          <p:nvPr/>
        </p:nvSpPr>
        <p:spPr>
          <a:xfrm rot="-2516804">
            <a:off x="1583204" y="3158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7"/>
          <p:cNvSpPr/>
          <p:nvPr/>
        </p:nvSpPr>
        <p:spPr>
          <a:xfrm flipH="1">
            <a:off x="1623833" y="3901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7"/>
          <p:cNvSpPr/>
          <p:nvPr/>
        </p:nvSpPr>
        <p:spPr>
          <a:xfrm flipH="1">
            <a:off x="1645651" y="4691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7250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597656" y="2564911"/>
            <a:ext cx="1246120" cy="6841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28"/>
          <p:cNvSpPr/>
          <p:nvPr/>
        </p:nvSpPr>
        <p:spPr>
          <a:xfrm>
            <a:off x="11524461" y="2038511"/>
            <a:ext cx="1246120" cy="6841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28"/>
          <p:cNvSpPr/>
          <p:nvPr/>
        </p:nvSpPr>
        <p:spPr>
          <a:xfrm>
            <a:off x="5401226" y="-387825"/>
            <a:ext cx="1389549" cy="76290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8"/>
          <p:cNvSpPr/>
          <p:nvPr/>
        </p:nvSpPr>
        <p:spPr>
          <a:xfrm>
            <a:off x="-11905" y="4167968"/>
            <a:ext cx="12264976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1DB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8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8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28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8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8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8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8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28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28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28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28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28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8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8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8"/>
          <p:cNvSpPr/>
          <p:nvPr/>
        </p:nvSpPr>
        <p:spPr>
          <a:xfrm>
            <a:off x="3855861" y="1505868"/>
            <a:ext cx="1381135" cy="75828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8"/>
          <p:cNvSpPr/>
          <p:nvPr/>
        </p:nvSpPr>
        <p:spPr>
          <a:xfrm>
            <a:off x="8741271" y="494744"/>
            <a:ext cx="818125" cy="449176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9439567" y="3723342"/>
            <a:ext cx="459964" cy="95140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8906449" y="4139303"/>
            <a:ext cx="459980" cy="509527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819267" y="4594227"/>
            <a:ext cx="1199069" cy="449136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431701" y="3642822"/>
            <a:ext cx="459964" cy="95140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642774" y="3965080"/>
            <a:ext cx="375575" cy="416104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11443334" y="3799022"/>
            <a:ext cx="459964" cy="95140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11100650" y="3757855"/>
            <a:ext cx="283433" cy="586263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10154000" y="4551095"/>
            <a:ext cx="936256" cy="350695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9" name="Google Shape;789;p28"/>
          <p:cNvGrpSpPr/>
          <p:nvPr/>
        </p:nvGrpSpPr>
        <p:grpSpPr>
          <a:xfrm>
            <a:off x="10124196" y="4962492"/>
            <a:ext cx="2948793" cy="1943243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880987" y="4966459"/>
            <a:ext cx="2948793" cy="1943243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398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9"/>
          <p:cNvGrpSpPr/>
          <p:nvPr/>
        </p:nvGrpSpPr>
        <p:grpSpPr>
          <a:xfrm>
            <a:off x="831062" y="2809979"/>
            <a:ext cx="3597857" cy="2054261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8695642" y="2797659"/>
            <a:ext cx="2515421" cy="1725771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36488" y="4167968"/>
            <a:ext cx="12264976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29"/>
          <p:cNvSpPr/>
          <p:nvPr/>
        </p:nvSpPr>
        <p:spPr>
          <a:xfrm flipH="1">
            <a:off x="-36488" y="4371168"/>
            <a:ext cx="12264976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10318555" y="-819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672438" y="672429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29"/>
          <p:cNvSpPr/>
          <p:nvPr/>
        </p:nvSpPr>
        <p:spPr>
          <a:xfrm flipH="1">
            <a:off x="4444925" y="4918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29"/>
          <p:cNvSpPr/>
          <p:nvPr/>
        </p:nvSpPr>
        <p:spPr>
          <a:xfrm>
            <a:off x="6161207" y="4918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29"/>
          <p:cNvSpPr/>
          <p:nvPr/>
        </p:nvSpPr>
        <p:spPr>
          <a:xfrm>
            <a:off x="5470273" y="651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7811255" y="6126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9"/>
          <p:cNvSpPr/>
          <p:nvPr/>
        </p:nvSpPr>
        <p:spPr>
          <a:xfrm>
            <a:off x="6676773" y="883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9"/>
          <p:cNvSpPr/>
          <p:nvPr/>
        </p:nvSpPr>
        <p:spPr>
          <a:xfrm rot="2417287">
            <a:off x="4439775" y="12075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84871" y="12017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29"/>
          <p:cNvSpPr/>
          <p:nvPr/>
        </p:nvSpPr>
        <p:spPr>
          <a:xfrm>
            <a:off x="6165273" y="1421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29"/>
          <p:cNvSpPr/>
          <p:nvPr/>
        </p:nvSpPr>
        <p:spPr>
          <a:xfrm>
            <a:off x="3184273" y="1519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9681736" y="15153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29"/>
          <p:cNvSpPr/>
          <p:nvPr/>
        </p:nvSpPr>
        <p:spPr>
          <a:xfrm>
            <a:off x="10733607" y="1681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29"/>
          <p:cNvSpPr/>
          <p:nvPr/>
        </p:nvSpPr>
        <p:spPr>
          <a:xfrm>
            <a:off x="11301275" y="20765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29"/>
          <p:cNvSpPr/>
          <p:nvPr/>
        </p:nvSpPr>
        <p:spPr>
          <a:xfrm>
            <a:off x="11636107" y="21066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29"/>
          <p:cNvSpPr/>
          <p:nvPr/>
        </p:nvSpPr>
        <p:spPr>
          <a:xfrm>
            <a:off x="1992073" y="21910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11767304" y="2563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29"/>
          <p:cNvSpPr/>
          <p:nvPr/>
        </p:nvSpPr>
        <p:spPr>
          <a:xfrm>
            <a:off x="639141" y="28791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29"/>
          <p:cNvSpPr/>
          <p:nvPr/>
        </p:nvSpPr>
        <p:spPr>
          <a:xfrm>
            <a:off x="11935973" y="3307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465371" y="37502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29"/>
          <p:cNvSpPr/>
          <p:nvPr/>
        </p:nvSpPr>
        <p:spPr>
          <a:xfrm>
            <a:off x="11829757" y="40970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29"/>
          <p:cNvSpPr/>
          <p:nvPr/>
        </p:nvSpPr>
        <p:spPr>
          <a:xfrm>
            <a:off x="855407" y="4311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29"/>
          <p:cNvSpPr/>
          <p:nvPr/>
        </p:nvSpPr>
        <p:spPr>
          <a:xfrm>
            <a:off x="1388401" y="2674530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29"/>
          <p:cNvSpPr/>
          <p:nvPr/>
        </p:nvSpPr>
        <p:spPr>
          <a:xfrm>
            <a:off x="3302235" y="31416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29"/>
          <p:cNvSpPr/>
          <p:nvPr/>
        </p:nvSpPr>
        <p:spPr>
          <a:xfrm>
            <a:off x="8329535" y="27795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29"/>
          <p:cNvSpPr/>
          <p:nvPr/>
        </p:nvSpPr>
        <p:spPr>
          <a:xfrm>
            <a:off x="10371868" y="3099830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29"/>
          <p:cNvSpPr/>
          <p:nvPr/>
        </p:nvSpPr>
        <p:spPr>
          <a:xfrm>
            <a:off x="9594906" y="3559951"/>
            <a:ext cx="638741" cy="3506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29"/>
          <p:cNvSpPr/>
          <p:nvPr/>
        </p:nvSpPr>
        <p:spPr>
          <a:xfrm>
            <a:off x="2587464" y="1156970"/>
            <a:ext cx="1058323" cy="58105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A picture containing floor, window&#10;&#10;Description automatically generated">
            <a:extLst>
              <a:ext uri="{FF2B5EF4-FFF2-40B4-BE49-F238E27FC236}">
                <a16:creationId xmlns:a16="http://schemas.microsoft.com/office/drawing/2014/main" id="{143B750C-0083-A47B-EBED-49D0CB6A1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20" y="-37667"/>
            <a:ext cx="12269708" cy="77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83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30"/>
          <p:cNvSpPr/>
          <p:nvPr/>
        </p:nvSpPr>
        <p:spPr>
          <a:xfrm flipH="1">
            <a:off x="10659503" y="5402998"/>
            <a:ext cx="1570031" cy="1491764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0"/>
          <p:cNvSpPr/>
          <p:nvPr/>
        </p:nvSpPr>
        <p:spPr>
          <a:xfrm>
            <a:off x="-55486" y="5268964"/>
            <a:ext cx="2368315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0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30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30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30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30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30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30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30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30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0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0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0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0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30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333500" y="4091818"/>
            <a:ext cx="9525000" cy="2802933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6401801" y="24244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0"/>
          <p:cNvSpPr/>
          <p:nvPr/>
        </p:nvSpPr>
        <p:spPr>
          <a:xfrm>
            <a:off x="3586468" y="21693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0"/>
          <p:cNvSpPr/>
          <p:nvPr/>
        </p:nvSpPr>
        <p:spPr>
          <a:xfrm>
            <a:off x="8913199" y="1784459"/>
            <a:ext cx="1900160" cy="10432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0"/>
          <p:cNvSpPr/>
          <p:nvPr/>
        </p:nvSpPr>
        <p:spPr>
          <a:xfrm>
            <a:off x="8913200" y="1277730"/>
            <a:ext cx="684257" cy="3756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0"/>
          <p:cNvSpPr/>
          <p:nvPr/>
        </p:nvSpPr>
        <p:spPr>
          <a:xfrm>
            <a:off x="9953849" y="5529567"/>
            <a:ext cx="1518063" cy="879243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10067402" y="4608313"/>
            <a:ext cx="1518153" cy="1415764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405266" y="4249833"/>
            <a:ext cx="2116501" cy="1940467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790063" y="4910915"/>
            <a:ext cx="1126787" cy="61864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03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A6CE-BC46-4C7C-AC34-590AE509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4440-173D-56AE-A2A3-6F8E04B2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8C182-C636-9B8B-6D39-32E27697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2BE2-FA40-C9D9-5B06-FD769B59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6DB4-262E-B680-E59A-A31F43C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0CEE-A89E-869B-4CA8-09CF8257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7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200" y="2424467"/>
            <a:ext cx="12191915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1"/>
          <p:cNvSpPr/>
          <p:nvPr/>
        </p:nvSpPr>
        <p:spPr>
          <a:xfrm flipH="1">
            <a:off x="4444925" y="854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1"/>
          <p:cNvSpPr/>
          <p:nvPr/>
        </p:nvSpPr>
        <p:spPr>
          <a:xfrm>
            <a:off x="6161207" y="854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1"/>
          <p:cNvSpPr/>
          <p:nvPr/>
        </p:nvSpPr>
        <p:spPr>
          <a:xfrm>
            <a:off x="5470273" y="245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7811255" y="2062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1"/>
          <p:cNvSpPr/>
          <p:nvPr/>
        </p:nvSpPr>
        <p:spPr>
          <a:xfrm>
            <a:off x="6676773" y="4773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1"/>
          <p:cNvSpPr/>
          <p:nvPr/>
        </p:nvSpPr>
        <p:spPr>
          <a:xfrm rot="2417287">
            <a:off x="4439775" y="8011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84871" y="795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1"/>
          <p:cNvSpPr/>
          <p:nvPr/>
        </p:nvSpPr>
        <p:spPr>
          <a:xfrm>
            <a:off x="6165273" y="1014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1"/>
          <p:cNvSpPr/>
          <p:nvPr/>
        </p:nvSpPr>
        <p:spPr>
          <a:xfrm>
            <a:off x="3184273" y="1113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9681736" y="11089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1"/>
          <p:cNvSpPr/>
          <p:nvPr/>
        </p:nvSpPr>
        <p:spPr>
          <a:xfrm>
            <a:off x="10733607" y="1275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1"/>
          <p:cNvSpPr/>
          <p:nvPr/>
        </p:nvSpPr>
        <p:spPr>
          <a:xfrm>
            <a:off x="11301275" y="16701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1"/>
          <p:cNvSpPr/>
          <p:nvPr/>
        </p:nvSpPr>
        <p:spPr>
          <a:xfrm>
            <a:off x="11636107" y="17002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1"/>
          <p:cNvSpPr/>
          <p:nvPr/>
        </p:nvSpPr>
        <p:spPr>
          <a:xfrm>
            <a:off x="1992073" y="17846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11767304" y="2157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1"/>
          <p:cNvSpPr/>
          <p:nvPr/>
        </p:nvSpPr>
        <p:spPr>
          <a:xfrm>
            <a:off x="639141" y="24727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1"/>
          <p:cNvSpPr/>
          <p:nvPr/>
        </p:nvSpPr>
        <p:spPr>
          <a:xfrm>
            <a:off x="11935973" y="2900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465371" y="33438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1"/>
          <p:cNvSpPr/>
          <p:nvPr/>
        </p:nvSpPr>
        <p:spPr>
          <a:xfrm>
            <a:off x="11829757" y="36906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1"/>
          <p:cNvSpPr/>
          <p:nvPr/>
        </p:nvSpPr>
        <p:spPr>
          <a:xfrm>
            <a:off x="855407" y="3905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1"/>
          <p:cNvSpPr/>
          <p:nvPr/>
        </p:nvSpPr>
        <p:spPr>
          <a:xfrm>
            <a:off x="574684" y="15907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1"/>
          <p:cNvSpPr/>
          <p:nvPr/>
        </p:nvSpPr>
        <p:spPr>
          <a:xfrm>
            <a:off x="2710134" y="543986"/>
            <a:ext cx="638741" cy="3506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9272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1965-350A-0A4D-B8EE-BBAFFF9FC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964F0-CE69-45CC-58E5-F77FC6A79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A7001-3B8A-C283-62F0-36A8D774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4FB2-5C29-9CE3-FCFC-BE677763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A4D0-B68A-0E2C-6E1C-89652D3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FAFCC0C-AE4C-7746-16C0-9403A53F4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5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70E0-3EDE-31DB-8D3C-099B1331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5680-0AE1-45A0-7C9E-18D663AA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2912-3029-8C19-FAFC-7E304A7A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97DD-00E0-5A60-2241-F3BB3B03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331D-8DDC-DDE4-CBDF-07CACD41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FD9C781C-23A7-6E65-60B2-BA667CEB1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87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C0A3-BBE5-456A-71E8-9AF630AC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12D94-DC96-8BAD-35A5-68640DDC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5E5A-35CA-E682-AE87-86D3E337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5B521-F333-EFD0-37A4-2E888588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7825A-B9DC-2C28-3BB8-BCCB5061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18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A6CE-BC46-4C7C-AC34-590AE509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4440-173D-56AE-A2A3-6F8E04B2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8C182-C636-9B8B-6D39-32E27697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2BE2-FA40-C9D9-5B06-FD769B59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6DB4-262E-B680-E59A-A31F43C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0CEE-A89E-869B-4CA8-09CF8257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56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1899-3C22-1288-F1EB-815870B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F325-117F-6387-8E22-EBAF4347E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D9CA-9D04-389C-ECFE-8C0E16E5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4D381-963A-9C7D-B6D1-D943FE6C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87F37-7159-24D8-E1AC-ABE7F98E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77546-9DD8-2B31-F5C5-DB8380C0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CA6A57-E775-F462-ED00-084FDECA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6FFF4-E495-A026-4733-AD0B969E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11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7876-8570-C8A5-37D5-9BA05D6D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F160-B9A8-82D7-68A0-E7798B79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01BCC-DC00-A8AA-30E2-E9B08B00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E7DAA-6A9B-2816-13AA-7821C071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56EEEBB-1791-377F-189A-4C58E3309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20"/>
            <a:ext cx="12192000" cy="708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3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0C096-BDD1-8C25-854A-A337A9D3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7A666-7FB0-D38C-8637-52171D3D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A139E-B712-3A4C-8C4C-3067D90F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E870F67-96A7-8137-5941-DBB6DA495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5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CBAD-6DB1-3EF6-1E94-B989190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88D5-406A-FA01-6A55-2DEF7B0B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FD36-3F54-028A-EFF5-9578A4105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CC9F5-16C3-B742-11A0-A7B08E00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E1F2B-F8D7-F1A9-0163-389EC607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31D82-2385-24C9-5AD9-D1DF32B1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EA616CB-13F4-4016-B830-AD6BFFC6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79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C77F-07EC-0B46-AC76-3024CD57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CBB24-9B2E-E189-8688-DF5E5D184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8BAD-91B9-32CA-4F8B-EE25617D9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84CCF-56B6-1479-1B6C-15F0B88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CBC8-881E-1355-54D5-70CF1DFC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F27-C252-16E4-0365-4A400A92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A5537DA-5534-7633-1776-779D090AF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888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1899-3C22-1288-F1EB-815870B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F325-117F-6387-8E22-EBAF4347E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D9CA-9D04-389C-ECFE-8C0E16E5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4D381-963A-9C7D-B6D1-D943FE6C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87F37-7159-24D8-E1AC-ABE7F98E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77546-9DD8-2B31-F5C5-DB8380C0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CA6A57-E775-F462-ED00-084FDECA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6FFF4-E495-A026-4733-AD0B969E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673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51B4-AD78-011F-3D41-90D28504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BC816-49C5-229A-6896-CF9ED6E73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2724-9D0B-9893-6DB8-EE0182D0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509F-87CD-91B0-1FD9-A52D10F3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F1FC5-E75E-2409-0EA7-53496E71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65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A4FCF-960C-3255-FD70-63F794012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93E93-E167-80A4-150D-55BD1CCC9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F7B8-D59D-3A0B-E00D-A2CE6D28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7B07-BEAA-DDEF-9F3E-5D349536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FA7E-DBB1-1E9E-EBEA-5A01F7A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2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7876-8570-C8A5-37D5-9BA05D6D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F160-B9A8-82D7-68A0-E7798B79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01BCC-DC00-A8AA-30E2-E9B08B00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E7DAA-6A9B-2816-13AA-7821C071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D67B2A5-46C7-FA2D-DEE9-8C50F6CBD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2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0C096-BDD1-8C25-854A-A337A9D3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7A666-7FB0-D38C-8637-52171D3D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A139E-B712-3A4C-8C4C-3067D90F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windmill, outdoor object&#10;&#10;Description automatically generated">
            <a:extLst>
              <a:ext uri="{FF2B5EF4-FFF2-40B4-BE49-F238E27FC236}">
                <a16:creationId xmlns:a16="http://schemas.microsoft.com/office/drawing/2014/main" id="{B37DC536-0CFF-87C2-1DDF-8D554C230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87"/>
            <a:ext cx="12192000" cy="7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CBAD-6DB1-3EF6-1E94-B989190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88D5-406A-FA01-6A55-2DEF7B0B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FD36-3F54-028A-EFF5-9578A4105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CC9F5-16C3-B742-11A0-A7B08E00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E1F2B-F8D7-F1A9-0163-389EC607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31D82-2385-24C9-5AD9-D1DF32B1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EA616CB-13F4-4016-B830-AD6BFFC6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C77F-07EC-0B46-AC76-3024CD57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CBB24-9B2E-E189-8688-DF5E5D184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8BAD-91B9-32CA-4F8B-EE25617D9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84CCF-56B6-1479-1B6C-15F0B88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CBC8-881E-1355-54D5-70CF1DFC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F27-C252-16E4-0365-4A400A92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A5537DA-5534-7633-1776-779D090AF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888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4F8E4-DB5E-3AA8-DF6F-FE540991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67453-2531-1C18-2E00-793CA8C6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274A3-05C2-FB12-3D51-B1CCC198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7BAA-2E54-820A-C374-E31429A26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6304-88F4-56AF-9244-5350DC04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423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4F8E4-DB5E-3AA8-DF6F-FE540991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67453-2531-1C18-2E00-793CA8C6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274A3-05C2-FB12-3D51-B1CCC198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670C-83FE-4A9E-BC40-4F1BF297CAB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7BAA-2E54-820A-C374-E31429A26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6304-88F4-56AF-9244-5350DC04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1.xml"/><Relationship Id="rId6" Type="http://schemas.openxmlformats.org/officeDocument/2006/relationships/image" Target="../media/image48.w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2.xml"/><Relationship Id="rId6" Type="http://schemas.openxmlformats.org/officeDocument/2006/relationships/image" Target="../media/image49.w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3.xml"/><Relationship Id="rId6" Type="http://schemas.openxmlformats.org/officeDocument/2006/relationships/image" Target="../media/image50.w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4.xml"/><Relationship Id="rId6" Type="http://schemas.openxmlformats.org/officeDocument/2006/relationships/image" Target="../media/image51.w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53.svg"/><Relationship Id="rId7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6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6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53.svg"/><Relationship Id="rId7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slideLayout" Target="../slideLayouts/slideLayout38.xml"/><Relationship Id="rId1" Type="http://schemas.openxmlformats.org/officeDocument/2006/relationships/control" Target="../activeX/activeX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emf"/><Relationship Id="rId4" Type="http://schemas.openxmlformats.org/officeDocument/2006/relationships/image" Target="../media/image27.svg"/><Relationship Id="rId9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F7995C29-9E0D-CB03-1C97-92BC1B55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32194" y="-90727"/>
            <a:ext cx="7315200" cy="139903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3B2EE94-B7DA-E9D3-1709-07C915D8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0277" y="0"/>
            <a:ext cx="7315200" cy="139903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4C4D645-6493-5232-AFC7-36F754D76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34015" y="0"/>
            <a:ext cx="7315200" cy="139903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A416E7E-49FB-03EF-D31A-29B68B922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3334">
            <a:off x="7441764" y="247466"/>
            <a:ext cx="7315200" cy="139903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11429881-0E1A-DCED-7E8B-0E3FB4935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5620" y="3156545"/>
            <a:ext cx="3516380" cy="3701455"/>
          </a:xfrm>
          <a:prstGeom prst="rect">
            <a:avLst/>
          </a:prstGeom>
        </p:spPr>
      </p:pic>
      <p:pic>
        <p:nvPicPr>
          <p:cNvPr id="16" name="Picture 15" descr="Text, whiteboard&#10;&#10;Description automatically generated">
            <a:extLst>
              <a:ext uri="{FF2B5EF4-FFF2-40B4-BE49-F238E27FC236}">
                <a16:creationId xmlns:a16="http://schemas.microsoft.com/office/drawing/2014/main" id="{82E13F40-614C-9B8A-0A7E-2B3BE5D712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84" l="5391" r="89976">
                        <a14:foregroundMark x1="16505" y1="55210" x2="16263" y2="71890"/>
                        <a14:foregroundMark x1="14749" y1="45921" x2="10055" y2="53514"/>
                        <a14:foregroundMark x1="5391" y1="54847" x2="11690" y2="68134"/>
                        <a14:foregroundMark x1="11690" y1="68134" x2="14627" y2="70557"/>
                        <a14:foregroundMark x1="18413" y1="65670" x2="19412" y2="68174"/>
                        <a14:backgroundMark x1="24743" y1="71729" x2="20200" y2="82714"/>
                        <a14:backgroundMark x1="45366" y1="70032" x2="45488" y2="83562"/>
                        <a14:backgroundMark x1="67898" y1="74111" x2="70048" y2="86591"/>
                        <a14:backgroundMark x1="74349" y1="39661" x2="74228" y2="72738"/>
                        <a14:backgroundMark x1="74228" y1="72738" x2="74228" y2="72738"/>
                        <a14:backgroundMark x1="74228" y1="37803" x2="74349" y2="49960"/>
                        <a14:backgroundMark x1="74349" y1="49960" x2="74349" y2="49960"/>
                        <a14:backgroundMark x1="75379" y1="44386" x2="79164" y2="64822"/>
                        <a14:backgroundMark x1="79164" y1="64822" x2="79164" y2="64822"/>
                        <a14:backgroundMark x1="79164" y1="49798" x2="79164" y2="64459"/>
                        <a14:backgroundMark x1="79164" y1="64459" x2="79164" y2="64459"/>
                        <a14:backgroundMark x1="76893" y1="51817" x2="76893" y2="60420"/>
                        <a14:backgroundMark x1="76893" y1="60420" x2="76893" y2="60420"/>
                        <a14:backgroundMark x1="26378" y1="27342" x2="26378" y2="2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904" b="14937"/>
          <a:stretch/>
        </p:blipFill>
        <p:spPr>
          <a:xfrm>
            <a:off x="6062003" y="-2366864"/>
            <a:ext cx="3503493" cy="9676643"/>
          </a:xfrm>
          <a:prstGeom prst="rect">
            <a:avLst/>
          </a:prstGeom>
        </p:spPr>
      </p:pic>
      <p:pic>
        <p:nvPicPr>
          <p:cNvPr id="18" name="Picture 17" descr="Text, whiteboard&#10;&#10;Description automatically generated">
            <a:extLst>
              <a:ext uri="{FF2B5EF4-FFF2-40B4-BE49-F238E27FC236}">
                <a16:creationId xmlns:a16="http://schemas.microsoft.com/office/drawing/2014/main" id="{2D9E298F-F35C-7378-71A9-2CFF46C8A4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3" b="82795" l="78468" r="97729">
                        <a14:foregroundMark x1="85100" y1="54200" x2="85373" y2="57431"/>
                        <a14:foregroundMark x1="78468" y1="53029" x2="81647" y2="53029"/>
                        <a14:foregroundMark x1="86130" y1="44184" x2="88310" y2="49273"/>
                        <a14:foregroundMark x1="84070" y1="63570" x2="84070" y2="74475"/>
                        <a14:foregroundMark x1="84070" y1="74475" x2="84070" y2="74475"/>
                        <a14:foregroundMark x1="93519" y1="57956" x2="85221" y2="62399"/>
                        <a14:foregroundMark x1="85221" y1="62399" x2="85221" y2="62399"/>
                        <a14:foregroundMark x1="92126" y1="61187" x2="87523" y2="65105"/>
                        <a14:foregroundMark x1="84585" y1="63409" x2="86372" y2="68498"/>
                        <a14:foregroundMark x1="85736" y1="62884" x2="86644" y2="64943"/>
                        <a14:foregroundMark x1="83949" y1="62884" x2="83313" y2="68861"/>
                        <a14:foregroundMark x1="80890" y1="66963" x2="82919" y2="63409"/>
                        <a14:foregroundMark x1="83313" y1="60178" x2="79497" y2="66357"/>
                        <a14:foregroundMark x1="79497" y1="66357" x2="79346" y2="66478"/>
                        <a14:foregroundMark x1="79104" y1="66640" x2="82798" y2="62036"/>
                        <a14:foregroundMark x1="86766" y1="42973" x2="86523" y2="49111"/>
                        <a14:foregroundMark x1="86251" y1="78231" x2="86251" y2="83481"/>
                        <a14:backgroundMark x1="86008" y1="82633" x2="87523" y2="83158"/>
                        <a14:backgroundMark x1="85736" y1="82310" x2="87159" y2="82310"/>
                        <a14:backgroundMark x1="86644" y1="81785" x2="85494" y2="81947"/>
                        <a14:backgroundMark x1="86130" y1="82472" x2="86644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40779" b="18705"/>
          <a:stretch/>
        </p:blipFill>
        <p:spPr>
          <a:xfrm flipH="1">
            <a:off x="8746815" y="2326249"/>
            <a:ext cx="3377919" cy="45317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E634CD-36A6-E640-F36A-E6EE9F752A63}"/>
              </a:ext>
            </a:extLst>
          </p:cNvPr>
          <p:cNvSpPr txBox="1"/>
          <p:nvPr/>
        </p:nvSpPr>
        <p:spPr>
          <a:xfrm>
            <a:off x="1522910" y="2876939"/>
            <a:ext cx="4876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TIẾNG</a:t>
            </a:r>
            <a:r>
              <a:rPr kumimoji="0" lang="en-US" sz="8000" b="0" i="0" u="none" strike="noStrike" kern="1200" cap="none" spc="0" normalizeH="0" baseline="0" noProof="0" dirty="0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VIỆT</a:t>
            </a:r>
            <a:endParaRPr kumimoji="0" lang="en-US" sz="8000" b="0" i="0" u="none" strike="noStrike" kern="1200" cap="none" spc="0" normalizeH="0" baseline="0" noProof="0" dirty="0">
              <a:ln w="355600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DE53AB-543D-CD92-02FB-00C909F3352F}"/>
              </a:ext>
            </a:extLst>
          </p:cNvPr>
          <p:cNvSpPr txBox="1"/>
          <p:nvPr/>
        </p:nvSpPr>
        <p:spPr>
          <a:xfrm>
            <a:off x="1522910" y="2876939"/>
            <a:ext cx="5692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Ế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  <a:r>
              <a:rPr kumimoji="0" lang="en-US" sz="80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Ệ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</a:t>
            </a:r>
            <a:endParaRPr kumimoji="0" lang="en-US" sz="8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2B4C7-A054-FDFA-09A4-64A2A13B1525}"/>
              </a:ext>
            </a:extLst>
          </p:cNvPr>
          <p:cNvSpPr txBox="1"/>
          <p:nvPr/>
        </p:nvSpPr>
        <p:spPr>
          <a:xfrm>
            <a:off x="1009762" y="4483254"/>
            <a:ext cx="5942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EM </a:t>
            </a:r>
            <a:r>
              <a:rPr kumimoji="0" lang="en-US" sz="66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LÀ</a:t>
            </a:r>
            <a:r>
              <a:rPr kumimoji="0" lang="en-US" sz="66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ĐỘI</a:t>
            </a:r>
            <a:r>
              <a:rPr kumimoji="0" lang="en-US" sz="66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6600" b="0" i="0" u="none" strike="noStrike" kern="1200" cap="none" spc="0" normalizeH="0" baseline="0" noProof="0" dirty="0">
              <a:ln w="282575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61BD9-ABDB-DBD1-491E-D5335C24B8B4}"/>
              </a:ext>
            </a:extLst>
          </p:cNvPr>
          <p:cNvSpPr txBox="1"/>
          <p:nvPr/>
        </p:nvSpPr>
        <p:spPr>
          <a:xfrm>
            <a:off x="1028820" y="4539361"/>
            <a:ext cx="5942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À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2CD0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Ộ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0751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6C83C5">
                    <a:lumMod val="50000"/>
                  </a:srgbClr>
                </a:solidFill>
              </a:ln>
              <a:solidFill>
                <a:srgbClr val="92D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11" name="Google Shape;2692;p47">
            <a:extLst>
              <a:ext uri="{FF2B5EF4-FFF2-40B4-BE49-F238E27FC236}">
                <a16:creationId xmlns:a16="http://schemas.microsoft.com/office/drawing/2014/main" id="{9FF3B857-62E4-C3A8-D312-16D930D027AB}"/>
              </a:ext>
            </a:extLst>
          </p:cNvPr>
          <p:cNvSpPr/>
          <p:nvPr/>
        </p:nvSpPr>
        <p:spPr>
          <a:xfrm>
            <a:off x="2707554" y="103595"/>
            <a:ext cx="7663255" cy="903402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3AC10-EB66-ACE7-A738-08F3FB0788F5}"/>
              </a:ext>
            </a:extLst>
          </p:cNvPr>
          <p:cNvSpPr txBox="1"/>
          <p:nvPr/>
        </p:nvSpPr>
        <p:spPr>
          <a:xfrm>
            <a:off x="2989092" y="103595"/>
            <a:ext cx="7138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LUYỆN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NỐI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TIẾP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FE5D4-ABCF-0A52-B44E-4CC890061CB9}"/>
              </a:ext>
            </a:extLst>
          </p:cNvPr>
          <p:cNvSpPr txBox="1"/>
          <p:nvPr/>
        </p:nvSpPr>
        <p:spPr>
          <a:xfrm>
            <a:off x="953946" y="934188"/>
            <a:ext cx="1028410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cây quanh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thân thương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đang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Sau khi nghe danh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lên.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gương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dứt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vang lên: "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1665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11" name="Google Shape;2692;p47">
            <a:extLst>
              <a:ext uri="{FF2B5EF4-FFF2-40B4-BE49-F238E27FC236}">
                <a16:creationId xmlns:a16="http://schemas.microsoft.com/office/drawing/2014/main" id="{9FF3B857-62E4-C3A8-D312-16D930D027AB}"/>
              </a:ext>
            </a:extLst>
          </p:cNvPr>
          <p:cNvSpPr/>
          <p:nvPr/>
        </p:nvSpPr>
        <p:spPr>
          <a:xfrm>
            <a:off x="2707554" y="103595"/>
            <a:ext cx="7663255" cy="903402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3AC10-EB66-ACE7-A738-08F3FB0788F5}"/>
              </a:ext>
            </a:extLst>
          </p:cNvPr>
          <p:cNvSpPr txBox="1"/>
          <p:nvPr/>
        </p:nvSpPr>
        <p:spPr>
          <a:xfrm>
            <a:off x="2989092" y="103595"/>
            <a:ext cx="7138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CÂU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FE5D4-ABCF-0A52-B44E-4CC890061CB9}"/>
              </a:ext>
            </a:extLst>
          </p:cNvPr>
          <p:cNvSpPr txBox="1"/>
          <p:nvPr/>
        </p:nvSpPr>
        <p:spPr>
          <a:xfrm>
            <a:off x="710877" y="1128881"/>
            <a:ext cx="840997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ra: khăn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lên vai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yêu.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sân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tay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giòn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nạp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niềm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đôi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lanh.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rỡ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C281CA5-5CEB-2EA9-3F92-B5198788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146" y1="37593" x2="35104" y2="45463"/>
                        <a14:foregroundMark x1="34063" y1="37315" x2="34063" y2="37315"/>
                        <a14:foregroundMark x1="41667" y1="50278" x2="42240" y2="56852"/>
                        <a14:foregroundMark x1="42240" y1="55000" x2="43750" y2="69630"/>
                        <a14:backgroundMark x1="32807" y1="37315" x2="28906" y2="62685"/>
                        <a14:backgroundMark x1="33021" y1="35926" x2="32807" y2="37315"/>
                        <a14:backgroundMark x1="28906" y1="62685" x2="29115" y2="74074"/>
                        <a14:backgroundMark x1="34792" y1="30926" x2="48646" y2="42593"/>
                        <a14:backgroundMark x1="44635" y1="34074" x2="53281" y2="50833"/>
                        <a14:backgroundMark x1="53281" y1="50833" x2="53281" y2="51019"/>
                        <a14:backgroundMark x1="41823" y1="41296" x2="37917" y2="49444"/>
                        <a14:backgroundMark x1="38958" y1="63796" x2="38958" y2="7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31457" r="50153" b="20662"/>
          <a:stretch/>
        </p:blipFill>
        <p:spPr>
          <a:xfrm flipH="1">
            <a:off x="8264299" y="2118167"/>
            <a:ext cx="4551563" cy="56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41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127322" y="1179254"/>
            <a:ext cx="7025832" cy="4119515"/>
          </a:xfrm>
          <a:custGeom>
            <a:avLst/>
            <a:gdLst>
              <a:gd name="connsiteX0" fmla="*/ 0 w 7025832"/>
              <a:gd name="connsiteY0" fmla="*/ 516216 h 4119515"/>
              <a:gd name="connsiteX1" fmla="*/ 516216 w 7025832"/>
              <a:gd name="connsiteY1" fmla="*/ 0 h 4119515"/>
              <a:gd name="connsiteX2" fmla="*/ 1122215 w 7025832"/>
              <a:gd name="connsiteY2" fmla="*/ 0 h 4119515"/>
              <a:gd name="connsiteX3" fmla="*/ 1608347 w 7025832"/>
              <a:gd name="connsiteY3" fmla="*/ 0 h 4119515"/>
              <a:gd name="connsiteX4" fmla="*/ 2094478 w 7025832"/>
              <a:gd name="connsiteY4" fmla="*/ 0 h 4119515"/>
              <a:gd name="connsiteX5" fmla="*/ 2760411 w 7025832"/>
              <a:gd name="connsiteY5" fmla="*/ 0 h 4119515"/>
              <a:gd name="connsiteX6" fmla="*/ 3426345 w 7025832"/>
              <a:gd name="connsiteY6" fmla="*/ 0 h 4119515"/>
              <a:gd name="connsiteX7" fmla="*/ 4092278 w 7025832"/>
              <a:gd name="connsiteY7" fmla="*/ 0 h 4119515"/>
              <a:gd name="connsiteX8" fmla="*/ 4878079 w 7025832"/>
              <a:gd name="connsiteY8" fmla="*/ 0 h 4119515"/>
              <a:gd name="connsiteX9" fmla="*/ 5544013 w 7025832"/>
              <a:gd name="connsiteY9" fmla="*/ 0 h 4119515"/>
              <a:gd name="connsiteX10" fmla="*/ 6509616 w 7025832"/>
              <a:gd name="connsiteY10" fmla="*/ 0 h 4119515"/>
              <a:gd name="connsiteX11" fmla="*/ 7025832 w 7025832"/>
              <a:gd name="connsiteY11" fmla="*/ 516216 h 4119515"/>
              <a:gd name="connsiteX12" fmla="*/ 7025832 w 7025832"/>
              <a:gd name="connsiteY12" fmla="*/ 1133633 h 4119515"/>
              <a:gd name="connsiteX13" fmla="*/ 7025832 w 7025832"/>
              <a:gd name="connsiteY13" fmla="*/ 1720178 h 4119515"/>
              <a:gd name="connsiteX14" fmla="*/ 7025832 w 7025832"/>
              <a:gd name="connsiteY14" fmla="*/ 2244982 h 4119515"/>
              <a:gd name="connsiteX15" fmla="*/ 7025832 w 7025832"/>
              <a:gd name="connsiteY15" fmla="*/ 2831528 h 4119515"/>
              <a:gd name="connsiteX16" fmla="*/ 7025832 w 7025832"/>
              <a:gd name="connsiteY16" fmla="*/ 3603299 h 4119515"/>
              <a:gd name="connsiteX17" fmla="*/ 6509616 w 7025832"/>
              <a:gd name="connsiteY17" fmla="*/ 4119515 h 4119515"/>
              <a:gd name="connsiteX18" fmla="*/ 5783749 w 7025832"/>
              <a:gd name="connsiteY18" fmla="*/ 4119515 h 4119515"/>
              <a:gd name="connsiteX19" fmla="*/ 5177749 w 7025832"/>
              <a:gd name="connsiteY19" fmla="*/ 4119515 h 4119515"/>
              <a:gd name="connsiteX20" fmla="*/ 4451882 w 7025832"/>
              <a:gd name="connsiteY20" fmla="*/ 4119515 h 4119515"/>
              <a:gd name="connsiteX21" fmla="*/ 3785949 w 7025832"/>
              <a:gd name="connsiteY21" fmla="*/ 4119515 h 4119515"/>
              <a:gd name="connsiteX22" fmla="*/ 3179949 w 7025832"/>
              <a:gd name="connsiteY22" fmla="*/ 4119515 h 4119515"/>
              <a:gd name="connsiteX23" fmla="*/ 2693818 w 7025832"/>
              <a:gd name="connsiteY23" fmla="*/ 4119515 h 4119515"/>
              <a:gd name="connsiteX24" fmla="*/ 2087819 w 7025832"/>
              <a:gd name="connsiteY24" fmla="*/ 4119515 h 4119515"/>
              <a:gd name="connsiteX25" fmla="*/ 1481819 w 7025832"/>
              <a:gd name="connsiteY25" fmla="*/ 4119515 h 4119515"/>
              <a:gd name="connsiteX26" fmla="*/ 516216 w 7025832"/>
              <a:gd name="connsiteY26" fmla="*/ 4119515 h 4119515"/>
              <a:gd name="connsiteX27" fmla="*/ 0 w 7025832"/>
              <a:gd name="connsiteY27" fmla="*/ 3603299 h 4119515"/>
              <a:gd name="connsiteX28" fmla="*/ 0 w 7025832"/>
              <a:gd name="connsiteY28" fmla="*/ 2955012 h 4119515"/>
              <a:gd name="connsiteX29" fmla="*/ 0 w 7025832"/>
              <a:gd name="connsiteY29" fmla="*/ 2399337 h 4119515"/>
              <a:gd name="connsiteX30" fmla="*/ 0 w 7025832"/>
              <a:gd name="connsiteY30" fmla="*/ 1843662 h 4119515"/>
              <a:gd name="connsiteX31" fmla="*/ 0 w 7025832"/>
              <a:gd name="connsiteY31" fmla="*/ 1164503 h 4119515"/>
              <a:gd name="connsiteX32" fmla="*/ 0 w 7025832"/>
              <a:gd name="connsiteY32" fmla="*/ 516216 h 41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25832" h="4119515" fill="none" extrusionOk="0">
                <a:moveTo>
                  <a:pt x="0" y="516216"/>
                </a:moveTo>
                <a:cubicBezTo>
                  <a:pt x="45881" y="227348"/>
                  <a:pt x="200878" y="-58674"/>
                  <a:pt x="516216" y="0"/>
                </a:cubicBezTo>
                <a:cubicBezTo>
                  <a:pt x="676901" y="-4938"/>
                  <a:pt x="981719" y="21799"/>
                  <a:pt x="1122215" y="0"/>
                </a:cubicBezTo>
                <a:cubicBezTo>
                  <a:pt x="1262711" y="-21799"/>
                  <a:pt x="1479520" y="-14122"/>
                  <a:pt x="1608347" y="0"/>
                </a:cubicBezTo>
                <a:cubicBezTo>
                  <a:pt x="1737174" y="14122"/>
                  <a:pt x="1958439" y="-2847"/>
                  <a:pt x="2094478" y="0"/>
                </a:cubicBezTo>
                <a:cubicBezTo>
                  <a:pt x="2230517" y="2847"/>
                  <a:pt x="2507153" y="-19021"/>
                  <a:pt x="2760411" y="0"/>
                </a:cubicBezTo>
                <a:cubicBezTo>
                  <a:pt x="3013669" y="19021"/>
                  <a:pt x="3275332" y="-27466"/>
                  <a:pt x="3426345" y="0"/>
                </a:cubicBezTo>
                <a:cubicBezTo>
                  <a:pt x="3577358" y="27466"/>
                  <a:pt x="3948364" y="6748"/>
                  <a:pt x="4092278" y="0"/>
                </a:cubicBezTo>
                <a:cubicBezTo>
                  <a:pt x="4236192" y="-6748"/>
                  <a:pt x="4628256" y="-5533"/>
                  <a:pt x="4878079" y="0"/>
                </a:cubicBezTo>
                <a:cubicBezTo>
                  <a:pt x="5127902" y="5533"/>
                  <a:pt x="5325977" y="-6551"/>
                  <a:pt x="5544013" y="0"/>
                </a:cubicBezTo>
                <a:cubicBezTo>
                  <a:pt x="5762049" y="6551"/>
                  <a:pt x="6284425" y="-42673"/>
                  <a:pt x="6509616" y="0"/>
                </a:cubicBezTo>
                <a:cubicBezTo>
                  <a:pt x="6782920" y="-24908"/>
                  <a:pt x="7002100" y="249791"/>
                  <a:pt x="7025832" y="516216"/>
                </a:cubicBezTo>
                <a:cubicBezTo>
                  <a:pt x="7046258" y="680289"/>
                  <a:pt x="7028715" y="876595"/>
                  <a:pt x="7025832" y="1133633"/>
                </a:cubicBezTo>
                <a:cubicBezTo>
                  <a:pt x="7022949" y="1390671"/>
                  <a:pt x="7048007" y="1554475"/>
                  <a:pt x="7025832" y="1720178"/>
                </a:cubicBezTo>
                <a:cubicBezTo>
                  <a:pt x="7003657" y="1885882"/>
                  <a:pt x="7006386" y="1984650"/>
                  <a:pt x="7025832" y="2244982"/>
                </a:cubicBezTo>
                <a:cubicBezTo>
                  <a:pt x="7045278" y="2505314"/>
                  <a:pt x="7016414" y="2576557"/>
                  <a:pt x="7025832" y="2831528"/>
                </a:cubicBezTo>
                <a:cubicBezTo>
                  <a:pt x="7035250" y="3086499"/>
                  <a:pt x="7020729" y="3243646"/>
                  <a:pt x="7025832" y="3603299"/>
                </a:cubicBezTo>
                <a:cubicBezTo>
                  <a:pt x="7044426" y="3914659"/>
                  <a:pt x="6851840" y="4087336"/>
                  <a:pt x="6509616" y="4119515"/>
                </a:cubicBezTo>
                <a:cubicBezTo>
                  <a:pt x="6265932" y="4100654"/>
                  <a:pt x="5963784" y="4154459"/>
                  <a:pt x="5783749" y="4119515"/>
                </a:cubicBezTo>
                <a:cubicBezTo>
                  <a:pt x="5603714" y="4084571"/>
                  <a:pt x="5363409" y="4102385"/>
                  <a:pt x="5177749" y="4119515"/>
                </a:cubicBezTo>
                <a:cubicBezTo>
                  <a:pt x="4992089" y="4136645"/>
                  <a:pt x="4729424" y="4152479"/>
                  <a:pt x="4451882" y="4119515"/>
                </a:cubicBezTo>
                <a:cubicBezTo>
                  <a:pt x="4174340" y="4086551"/>
                  <a:pt x="3990043" y="4088392"/>
                  <a:pt x="3785949" y="4119515"/>
                </a:cubicBezTo>
                <a:cubicBezTo>
                  <a:pt x="3581855" y="4150638"/>
                  <a:pt x="3463057" y="4124366"/>
                  <a:pt x="3179949" y="4119515"/>
                </a:cubicBezTo>
                <a:cubicBezTo>
                  <a:pt x="2896841" y="4114664"/>
                  <a:pt x="2889412" y="4133970"/>
                  <a:pt x="2693818" y="4119515"/>
                </a:cubicBezTo>
                <a:cubicBezTo>
                  <a:pt x="2498224" y="4105060"/>
                  <a:pt x="2333831" y="4147049"/>
                  <a:pt x="2087819" y="4119515"/>
                </a:cubicBezTo>
                <a:cubicBezTo>
                  <a:pt x="1841807" y="4091981"/>
                  <a:pt x="1769702" y="4143856"/>
                  <a:pt x="1481819" y="4119515"/>
                </a:cubicBezTo>
                <a:cubicBezTo>
                  <a:pt x="1193936" y="4095174"/>
                  <a:pt x="793433" y="4119509"/>
                  <a:pt x="516216" y="4119515"/>
                </a:cubicBezTo>
                <a:cubicBezTo>
                  <a:pt x="272462" y="4087634"/>
                  <a:pt x="-3818" y="3877540"/>
                  <a:pt x="0" y="3603299"/>
                </a:cubicBezTo>
                <a:cubicBezTo>
                  <a:pt x="27576" y="3473302"/>
                  <a:pt x="-26765" y="3131914"/>
                  <a:pt x="0" y="2955012"/>
                </a:cubicBezTo>
                <a:cubicBezTo>
                  <a:pt x="26765" y="2778110"/>
                  <a:pt x="19613" y="2672138"/>
                  <a:pt x="0" y="2399337"/>
                </a:cubicBezTo>
                <a:cubicBezTo>
                  <a:pt x="-19613" y="2126536"/>
                  <a:pt x="-15475" y="1994632"/>
                  <a:pt x="0" y="1843662"/>
                </a:cubicBezTo>
                <a:cubicBezTo>
                  <a:pt x="15475" y="1692692"/>
                  <a:pt x="-26708" y="1501713"/>
                  <a:pt x="0" y="1164503"/>
                </a:cubicBezTo>
                <a:cubicBezTo>
                  <a:pt x="26708" y="827293"/>
                  <a:pt x="-2185" y="736590"/>
                  <a:pt x="0" y="516216"/>
                </a:cubicBezTo>
                <a:close/>
              </a:path>
              <a:path w="7025832" h="4119515" stroke="0" extrusionOk="0">
                <a:moveTo>
                  <a:pt x="0" y="516216"/>
                </a:moveTo>
                <a:cubicBezTo>
                  <a:pt x="1337" y="272014"/>
                  <a:pt x="259474" y="50670"/>
                  <a:pt x="516216" y="0"/>
                </a:cubicBezTo>
                <a:cubicBezTo>
                  <a:pt x="798954" y="31434"/>
                  <a:pt x="1045829" y="-26556"/>
                  <a:pt x="1242083" y="0"/>
                </a:cubicBezTo>
                <a:cubicBezTo>
                  <a:pt x="1438337" y="26556"/>
                  <a:pt x="1543266" y="8181"/>
                  <a:pt x="1788149" y="0"/>
                </a:cubicBezTo>
                <a:cubicBezTo>
                  <a:pt x="2033032" y="-8181"/>
                  <a:pt x="2175692" y="19237"/>
                  <a:pt x="2334214" y="0"/>
                </a:cubicBezTo>
                <a:cubicBezTo>
                  <a:pt x="2492737" y="-19237"/>
                  <a:pt x="2758313" y="-8576"/>
                  <a:pt x="3060081" y="0"/>
                </a:cubicBezTo>
                <a:cubicBezTo>
                  <a:pt x="3361849" y="8576"/>
                  <a:pt x="3444044" y="11772"/>
                  <a:pt x="3666081" y="0"/>
                </a:cubicBezTo>
                <a:cubicBezTo>
                  <a:pt x="3888118" y="-11772"/>
                  <a:pt x="4078513" y="-22311"/>
                  <a:pt x="4451882" y="0"/>
                </a:cubicBezTo>
                <a:cubicBezTo>
                  <a:pt x="4825251" y="22311"/>
                  <a:pt x="5050981" y="38250"/>
                  <a:pt x="5237683" y="0"/>
                </a:cubicBezTo>
                <a:cubicBezTo>
                  <a:pt x="5424385" y="-38250"/>
                  <a:pt x="6033226" y="9960"/>
                  <a:pt x="6509616" y="0"/>
                </a:cubicBezTo>
                <a:cubicBezTo>
                  <a:pt x="6784743" y="-4480"/>
                  <a:pt x="6960726" y="230546"/>
                  <a:pt x="7025832" y="516216"/>
                </a:cubicBezTo>
                <a:cubicBezTo>
                  <a:pt x="7001165" y="793631"/>
                  <a:pt x="7027852" y="872093"/>
                  <a:pt x="7025832" y="1133633"/>
                </a:cubicBezTo>
                <a:cubicBezTo>
                  <a:pt x="7023812" y="1395173"/>
                  <a:pt x="7042101" y="1584196"/>
                  <a:pt x="7025832" y="1751049"/>
                </a:cubicBezTo>
                <a:cubicBezTo>
                  <a:pt x="7009563" y="1917902"/>
                  <a:pt x="7012189" y="2207162"/>
                  <a:pt x="7025832" y="2368466"/>
                </a:cubicBezTo>
                <a:cubicBezTo>
                  <a:pt x="7039475" y="2529770"/>
                  <a:pt x="7006999" y="2711587"/>
                  <a:pt x="7025832" y="2924141"/>
                </a:cubicBezTo>
                <a:cubicBezTo>
                  <a:pt x="7044665" y="3136696"/>
                  <a:pt x="7054289" y="3265955"/>
                  <a:pt x="7025832" y="3603299"/>
                </a:cubicBezTo>
                <a:cubicBezTo>
                  <a:pt x="7090485" y="3903069"/>
                  <a:pt x="6753671" y="4105930"/>
                  <a:pt x="6509616" y="4119515"/>
                </a:cubicBezTo>
                <a:cubicBezTo>
                  <a:pt x="6322921" y="4126804"/>
                  <a:pt x="6139649" y="4101484"/>
                  <a:pt x="5963551" y="4119515"/>
                </a:cubicBezTo>
                <a:cubicBezTo>
                  <a:pt x="5787453" y="4137546"/>
                  <a:pt x="5549333" y="4095647"/>
                  <a:pt x="5177749" y="4119515"/>
                </a:cubicBezTo>
                <a:cubicBezTo>
                  <a:pt x="4806165" y="4143383"/>
                  <a:pt x="4782235" y="4132794"/>
                  <a:pt x="4451882" y="4119515"/>
                </a:cubicBezTo>
                <a:cubicBezTo>
                  <a:pt x="4121529" y="4106236"/>
                  <a:pt x="4126927" y="4128581"/>
                  <a:pt x="3845883" y="4119515"/>
                </a:cubicBezTo>
                <a:cubicBezTo>
                  <a:pt x="3564839" y="4110449"/>
                  <a:pt x="3551444" y="4134684"/>
                  <a:pt x="3299817" y="4119515"/>
                </a:cubicBezTo>
                <a:cubicBezTo>
                  <a:pt x="3048190" y="4104346"/>
                  <a:pt x="2919295" y="4130470"/>
                  <a:pt x="2753752" y="4119515"/>
                </a:cubicBezTo>
                <a:cubicBezTo>
                  <a:pt x="2588210" y="4108560"/>
                  <a:pt x="2207041" y="4144061"/>
                  <a:pt x="1967951" y="4119515"/>
                </a:cubicBezTo>
                <a:cubicBezTo>
                  <a:pt x="1728861" y="4094969"/>
                  <a:pt x="1618050" y="4106902"/>
                  <a:pt x="1361951" y="4119515"/>
                </a:cubicBezTo>
                <a:cubicBezTo>
                  <a:pt x="1105852" y="4132128"/>
                  <a:pt x="742211" y="4106769"/>
                  <a:pt x="516216" y="4119515"/>
                </a:cubicBezTo>
                <a:cubicBezTo>
                  <a:pt x="217214" y="4078050"/>
                  <a:pt x="23543" y="3922863"/>
                  <a:pt x="0" y="3603299"/>
                </a:cubicBezTo>
                <a:cubicBezTo>
                  <a:pt x="-28059" y="3362648"/>
                  <a:pt x="24867" y="3280791"/>
                  <a:pt x="0" y="2985882"/>
                </a:cubicBezTo>
                <a:cubicBezTo>
                  <a:pt x="-24867" y="2690973"/>
                  <a:pt x="-20946" y="2554033"/>
                  <a:pt x="0" y="2430207"/>
                </a:cubicBezTo>
                <a:cubicBezTo>
                  <a:pt x="20946" y="2306381"/>
                  <a:pt x="-18002" y="2102264"/>
                  <a:pt x="0" y="1874533"/>
                </a:cubicBezTo>
                <a:cubicBezTo>
                  <a:pt x="18002" y="1646802"/>
                  <a:pt x="13850" y="1467534"/>
                  <a:pt x="0" y="1226245"/>
                </a:cubicBezTo>
                <a:cubicBezTo>
                  <a:pt x="-13850" y="984956"/>
                  <a:pt x="-35041" y="684858"/>
                  <a:pt x="0" y="516216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ctr">
              <a:lnSpc>
                <a:spcPct val="120000"/>
              </a:lnSpc>
            </a:pP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endParaRPr lang="vi-VN" sz="32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692150" algn="just">
              <a:lnSpc>
                <a:spcPct val="120000"/>
              </a:lnSpc>
            </a:pP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quanh sân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thân thương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12736" y="158495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CE5A1-FAD5-98FF-B004-FA5F1814B52D}"/>
              </a:ext>
            </a:extLst>
          </p:cNvPr>
          <p:cNvSpPr txBox="1"/>
          <p:nvPr/>
        </p:nvSpPr>
        <p:spPr>
          <a:xfrm>
            <a:off x="90860" y="5522693"/>
            <a:ext cx="9537539" cy="954107"/>
          </a:xfrm>
          <a:custGeom>
            <a:avLst/>
            <a:gdLst>
              <a:gd name="connsiteX0" fmla="*/ 0 w 9537539"/>
              <a:gd name="connsiteY0" fmla="*/ 196079 h 954107"/>
              <a:gd name="connsiteX1" fmla="*/ 196079 w 9537539"/>
              <a:gd name="connsiteY1" fmla="*/ 0 h 954107"/>
              <a:gd name="connsiteX2" fmla="*/ 9341460 w 9537539"/>
              <a:gd name="connsiteY2" fmla="*/ 0 h 954107"/>
              <a:gd name="connsiteX3" fmla="*/ 9537539 w 9537539"/>
              <a:gd name="connsiteY3" fmla="*/ 196079 h 954107"/>
              <a:gd name="connsiteX4" fmla="*/ 9537539 w 9537539"/>
              <a:gd name="connsiteY4" fmla="*/ 758028 h 954107"/>
              <a:gd name="connsiteX5" fmla="*/ 9341460 w 9537539"/>
              <a:gd name="connsiteY5" fmla="*/ 954107 h 954107"/>
              <a:gd name="connsiteX6" fmla="*/ 196079 w 9537539"/>
              <a:gd name="connsiteY6" fmla="*/ 954107 h 954107"/>
              <a:gd name="connsiteX7" fmla="*/ 0 w 9537539"/>
              <a:gd name="connsiteY7" fmla="*/ 758028 h 954107"/>
              <a:gd name="connsiteX8" fmla="*/ 0 w 9537539"/>
              <a:gd name="connsiteY8" fmla="*/ 196079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7539" h="954107" fill="none" extrusionOk="0">
                <a:moveTo>
                  <a:pt x="0" y="196079"/>
                </a:moveTo>
                <a:cubicBezTo>
                  <a:pt x="10935" y="96061"/>
                  <a:pt x="74237" y="-9611"/>
                  <a:pt x="196079" y="0"/>
                </a:cubicBezTo>
                <a:cubicBezTo>
                  <a:pt x="2545861" y="123767"/>
                  <a:pt x="4787002" y="-161828"/>
                  <a:pt x="9341460" y="0"/>
                </a:cubicBezTo>
                <a:cubicBezTo>
                  <a:pt x="9468811" y="-3792"/>
                  <a:pt x="9546537" y="77268"/>
                  <a:pt x="9537539" y="196079"/>
                </a:cubicBezTo>
                <a:cubicBezTo>
                  <a:pt x="9530809" y="475076"/>
                  <a:pt x="9532999" y="636019"/>
                  <a:pt x="9537539" y="758028"/>
                </a:cubicBezTo>
                <a:cubicBezTo>
                  <a:pt x="9538973" y="870982"/>
                  <a:pt x="9469393" y="958167"/>
                  <a:pt x="9341460" y="954107"/>
                </a:cubicBezTo>
                <a:cubicBezTo>
                  <a:pt x="7066516" y="1029296"/>
                  <a:pt x="2539231" y="1095185"/>
                  <a:pt x="196079" y="954107"/>
                </a:cubicBezTo>
                <a:cubicBezTo>
                  <a:pt x="88379" y="955388"/>
                  <a:pt x="-15819" y="874806"/>
                  <a:pt x="0" y="758028"/>
                </a:cubicBezTo>
                <a:cubicBezTo>
                  <a:pt x="-50208" y="511346"/>
                  <a:pt x="-965" y="362056"/>
                  <a:pt x="0" y="196079"/>
                </a:cubicBezTo>
                <a:close/>
              </a:path>
              <a:path w="9537539" h="954107" stroke="0" extrusionOk="0">
                <a:moveTo>
                  <a:pt x="0" y="196079"/>
                </a:moveTo>
                <a:cubicBezTo>
                  <a:pt x="4622" y="73435"/>
                  <a:pt x="106249" y="-1050"/>
                  <a:pt x="196079" y="0"/>
                </a:cubicBezTo>
                <a:cubicBezTo>
                  <a:pt x="3180760" y="56199"/>
                  <a:pt x="5174946" y="59470"/>
                  <a:pt x="9341460" y="0"/>
                </a:cubicBezTo>
                <a:cubicBezTo>
                  <a:pt x="9441020" y="11203"/>
                  <a:pt x="9523855" y="90034"/>
                  <a:pt x="9537539" y="196079"/>
                </a:cubicBezTo>
                <a:cubicBezTo>
                  <a:pt x="9551794" y="410119"/>
                  <a:pt x="9573869" y="664736"/>
                  <a:pt x="9537539" y="758028"/>
                </a:cubicBezTo>
                <a:cubicBezTo>
                  <a:pt x="9538264" y="872050"/>
                  <a:pt x="9445283" y="937136"/>
                  <a:pt x="9341460" y="954107"/>
                </a:cubicBezTo>
                <a:cubicBezTo>
                  <a:pt x="7955893" y="1031601"/>
                  <a:pt x="1649580" y="973021"/>
                  <a:pt x="196079" y="954107"/>
                </a:cubicBezTo>
                <a:cubicBezTo>
                  <a:pt x="85287" y="961954"/>
                  <a:pt x="1235" y="857421"/>
                  <a:pt x="0" y="758028"/>
                </a:cubicBezTo>
                <a:cubicBezTo>
                  <a:pt x="-43534" y="592541"/>
                  <a:pt x="-46341" y="377941"/>
                  <a:pt x="0" y="19607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205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88925" algn="just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Trong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buổi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lễ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chào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cờ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sáng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nay,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mọi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ánh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mắt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thân thương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đều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hướng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về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học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sinh tiêu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biểu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khối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Ba.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71364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127322" y="1179254"/>
            <a:ext cx="7025832" cy="4469192"/>
          </a:xfrm>
          <a:custGeom>
            <a:avLst/>
            <a:gdLst>
              <a:gd name="connsiteX0" fmla="*/ 0 w 7025832"/>
              <a:gd name="connsiteY0" fmla="*/ 560034 h 4469192"/>
              <a:gd name="connsiteX1" fmla="*/ 560034 w 7025832"/>
              <a:gd name="connsiteY1" fmla="*/ 0 h 4469192"/>
              <a:gd name="connsiteX2" fmla="*/ 1157172 w 7025832"/>
              <a:gd name="connsiteY2" fmla="*/ 0 h 4469192"/>
              <a:gd name="connsiteX3" fmla="*/ 1636195 w 7025832"/>
              <a:gd name="connsiteY3" fmla="*/ 0 h 4469192"/>
              <a:gd name="connsiteX4" fmla="*/ 2115219 w 7025832"/>
              <a:gd name="connsiteY4" fmla="*/ 0 h 4469192"/>
              <a:gd name="connsiteX5" fmla="*/ 2771415 w 7025832"/>
              <a:gd name="connsiteY5" fmla="*/ 0 h 4469192"/>
              <a:gd name="connsiteX6" fmla="*/ 3427611 w 7025832"/>
              <a:gd name="connsiteY6" fmla="*/ 0 h 4469192"/>
              <a:gd name="connsiteX7" fmla="*/ 4083807 w 7025832"/>
              <a:gd name="connsiteY7" fmla="*/ 0 h 4469192"/>
              <a:gd name="connsiteX8" fmla="*/ 4858118 w 7025832"/>
              <a:gd name="connsiteY8" fmla="*/ 0 h 4469192"/>
              <a:gd name="connsiteX9" fmla="*/ 5514314 w 7025832"/>
              <a:gd name="connsiteY9" fmla="*/ 0 h 4469192"/>
              <a:gd name="connsiteX10" fmla="*/ 6465798 w 7025832"/>
              <a:gd name="connsiteY10" fmla="*/ 0 h 4469192"/>
              <a:gd name="connsiteX11" fmla="*/ 7025832 w 7025832"/>
              <a:gd name="connsiteY11" fmla="*/ 560034 h 4469192"/>
              <a:gd name="connsiteX12" fmla="*/ 7025832 w 7025832"/>
              <a:gd name="connsiteY12" fmla="*/ 1229859 h 4469192"/>
              <a:gd name="connsiteX13" fmla="*/ 7025832 w 7025832"/>
              <a:gd name="connsiteY13" fmla="*/ 1866192 h 4469192"/>
              <a:gd name="connsiteX14" fmla="*/ 7025832 w 7025832"/>
              <a:gd name="connsiteY14" fmla="*/ 2435543 h 4469192"/>
              <a:gd name="connsiteX15" fmla="*/ 7025832 w 7025832"/>
              <a:gd name="connsiteY15" fmla="*/ 3071877 h 4469192"/>
              <a:gd name="connsiteX16" fmla="*/ 7025832 w 7025832"/>
              <a:gd name="connsiteY16" fmla="*/ 3909158 h 4469192"/>
              <a:gd name="connsiteX17" fmla="*/ 6465798 w 7025832"/>
              <a:gd name="connsiteY17" fmla="*/ 4469192 h 4469192"/>
              <a:gd name="connsiteX18" fmla="*/ 5750544 w 7025832"/>
              <a:gd name="connsiteY18" fmla="*/ 4469192 h 4469192"/>
              <a:gd name="connsiteX19" fmla="*/ 5153406 w 7025832"/>
              <a:gd name="connsiteY19" fmla="*/ 4469192 h 4469192"/>
              <a:gd name="connsiteX20" fmla="*/ 4438152 w 7025832"/>
              <a:gd name="connsiteY20" fmla="*/ 4469192 h 4469192"/>
              <a:gd name="connsiteX21" fmla="*/ 3781956 w 7025832"/>
              <a:gd name="connsiteY21" fmla="*/ 4469192 h 4469192"/>
              <a:gd name="connsiteX22" fmla="*/ 3184818 w 7025832"/>
              <a:gd name="connsiteY22" fmla="*/ 4469192 h 4469192"/>
              <a:gd name="connsiteX23" fmla="*/ 2705795 w 7025832"/>
              <a:gd name="connsiteY23" fmla="*/ 4469192 h 4469192"/>
              <a:gd name="connsiteX24" fmla="*/ 2108657 w 7025832"/>
              <a:gd name="connsiteY24" fmla="*/ 4469192 h 4469192"/>
              <a:gd name="connsiteX25" fmla="*/ 1511518 w 7025832"/>
              <a:gd name="connsiteY25" fmla="*/ 4469192 h 4469192"/>
              <a:gd name="connsiteX26" fmla="*/ 560034 w 7025832"/>
              <a:gd name="connsiteY26" fmla="*/ 4469192 h 4469192"/>
              <a:gd name="connsiteX27" fmla="*/ 0 w 7025832"/>
              <a:gd name="connsiteY27" fmla="*/ 3909158 h 4469192"/>
              <a:gd name="connsiteX28" fmla="*/ 0 w 7025832"/>
              <a:gd name="connsiteY28" fmla="*/ 3205842 h 4469192"/>
              <a:gd name="connsiteX29" fmla="*/ 0 w 7025832"/>
              <a:gd name="connsiteY29" fmla="*/ 2603000 h 4469192"/>
              <a:gd name="connsiteX30" fmla="*/ 0 w 7025832"/>
              <a:gd name="connsiteY30" fmla="*/ 2000157 h 4469192"/>
              <a:gd name="connsiteX31" fmla="*/ 0 w 7025832"/>
              <a:gd name="connsiteY31" fmla="*/ 1263350 h 4469192"/>
              <a:gd name="connsiteX32" fmla="*/ 0 w 7025832"/>
              <a:gd name="connsiteY32" fmla="*/ 560034 h 446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25832" h="4469192" fill="none" extrusionOk="0">
                <a:moveTo>
                  <a:pt x="0" y="560034"/>
                </a:moveTo>
                <a:cubicBezTo>
                  <a:pt x="66152" y="245300"/>
                  <a:pt x="237647" y="-25396"/>
                  <a:pt x="560034" y="0"/>
                </a:cubicBezTo>
                <a:cubicBezTo>
                  <a:pt x="692812" y="27990"/>
                  <a:pt x="958745" y="16234"/>
                  <a:pt x="1157172" y="0"/>
                </a:cubicBezTo>
                <a:cubicBezTo>
                  <a:pt x="1355599" y="-16234"/>
                  <a:pt x="1481831" y="14209"/>
                  <a:pt x="1636195" y="0"/>
                </a:cubicBezTo>
                <a:cubicBezTo>
                  <a:pt x="1790559" y="-14209"/>
                  <a:pt x="1966831" y="1043"/>
                  <a:pt x="2115219" y="0"/>
                </a:cubicBezTo>
                <a:cubicBezTo>
                  <a:pt x="2263607" y="-1043"/>
                  <a:pt x="2476354" y="-4809"/>
                  <a:pt x="2771415" y="0"/>
                </a:cubicBezTo>
                <a:cubicBezTo>
                  <a:pt x="3066476" y="4809"/>
                  <a:pt x="3246580" y="29194"/>
                  <a:pt x="3427611" y="0"/>
                </a:cubicBezTo>
                <a:cubicBezTo>
                  <a:pt x="3608642" y="-29194"/>
                  <a:pt x="3776997" y="-23379"/>
                  <a:pt x="4083807" y="0"/>
                </a:cubicBezTo>
                <a:cubicBezTo>
                  <a:pt x="4390617" y="23379"/>
                  <a:pt x="4535819" y="-4680"/>
                  <a:pt x="4858118" y="0"/>
                </a:cubicBezTo>
                <a:cubicBezTo>
                  <a:pt x="5180417" y="4680"/>
                  <a:pt x="5279114" y="14447"/>
                  <a:pt x="5514314" y="0"/>
                </a:cubicBezTo>
                <a:cubicBezTo>
                  <a:pt x="5749514" y="-14447"/>
                  <a:pt x="6072093" y="25670"/>
                  <a:pt x="6465798" y="0"/>
                </a:cubicBezTo>
                <a:cubicBezTo>
                  <a:pt x="6757738" y="-36660"/>
                  <a:pt x="7018957" y="256146"/>
                  <a:pt x="7025832" y="560034"/>
                </a:cubicBezTo>
                <a:cubicBezTo>
                  <a:pt x="7059140" y="844449"/>
                  <a:pt x="7033182" y="1070731"/>
                  <a:pt x="7025832" y="1229859"/>
                </a:cubicBezTo>
                <a:cubicBezTo>
                  <a:pt x="7018482" y="1388988"/>
                  <a:pt x="6995849" y="1603370"/>
                  <a:pt x="7025832" y="1866192"/>
                </a:cubicBezTo>
                <a:cubicBezTo>
                  <a:pt x="7055815" y="2129014"/>
                  <a:pt x="7049968" y="2152251"/>
                  <a:pt x="7025832" y="2435543"/>
                </a:cubicBezTo>
                <a:cubicBezTo>
                  <a:pt x="7001696" y="2718835"/>
                  <a:pt x="7023462" y="2930621"/>
                  <a:pt x="7025832" y="3071877"/>
                </a:cubicBezTo>
                <a:cubicBezTo>
                  <a:pt x="7028202" y="3213133"/>
                  <a:pt x="6998979" y="3621588"/>
                  <a:pt x="7025832" y="3909158"/>
                </a:cubicBezTo>
                <a:cubicBezTo>
                  <a:pt x="7062474" y="4270208"/>
                  <a:pt x="6814003" y="4447276"/>
                  <a:pt x="6465798" y="4469192"/>
                </a:cubicBezTo>
                <a:cubicBezTo>
                  <a:pt x="6310168" y="4492136"/>
                  <a:pt x="5956518" y="4463925"/>
                  <a:pt x="5750544" y="4469192"/>
                </a:cubicBezTo>
                <a:cubicBezTo>
                  <a:pt x="5544570" y="4474459"/>
                  <a:pt x="5273229" y="4488128"/>
                  <a:pt x="5153406" y="4469192"/>
                </a:cubicBezTo>
                <a:cubicBezTo>
                  <a:pt x="5033583" y="4450256"/>
                  <a:pt x="4783146" y="4475668"/>
                  <a:pt x="4438152" y="4469192"/>
                </a:cubicBezTo>
                <a:cubicBezTo>
                  <a:pt x="4093158" y="4462716"/>
                  <a:pt x="4072005" y="4455951"/>
                  <a:pt x="3781956" y="4469192"/>
                </a:cubicBezTo>
                <a:cubicBezTo>
                  <a:pt x="3491907" y="4482433"/>
                  <a:pt x="3317382" y="4492061"/>
                  <a:pt x="3184818" y="4469192"/>
                </a:cubicBezTo>
                <a:cubicBezTo>
                  <a:pt x="3052254" y="4446323"/>
                  <a:pt x="2860280" y="4462903"/>
                  <a:pt x="2705795" y="4469192"/>
                </a:cubicBezTo>
                <a:cubicBezTo>
                  <a:pt x="2551310" y="4475481"/>
                  <a:pt x="2310815" y="4442157"/>
                  <a:pt x="2108657" y="4469192"/>
                </a:cubicBezTo>
                <a:cubicBezTo>
                  <a:pt x="1906499" y="4496227"/>
                  <a:pt x="1786728" y="4497206"/>
                  <a:pt x="1511518" y="4469192"/>
                </a:cubicBezTo>
                <a:cubicBezTo>
                  <a:pt x="1236308" y="4441178"/>
                  <a:pt x="766984" y="4429959"/>
                  <a:pt x="560034" y="4469192"/>
                </a:cubicBezTo>
                <a:cubicBezTo>
                  <a:pt x="256895" y="4464443"/>
                  <a:pt x="-20890" y="4159044"/>
                  <a:pt x="0" y="3909158"/>
                </a:cubicBezTo>
                <a:cubicBezTo>
                  <a:pt x="4745" y="3650330"/>
                  <a:pt x="8172" y="3363519"/>
                  <a:pt x="0" y="3205842"/>
                </a:cubicBezTo>
                <a:cubicBezTo>
                  <a:pt x="-8172" y="3048165"/>
                  <a:pt x="-7394" y="2816049"/>
                  <a:pt x="0" y="2603000"/>
                </a:cubicBezTo>
                <a:cubicBezTo>
                  <a:pt x="7394" y="2389951"/>
                  <a:pt x="-5302" y="2292726"/>
                  <a:pt x="0" y="2000157"/>
                </a:cubicBezTo>
                <a:cubicBezTo>
                  <a:pt x="5302" y="1707588"/>
                  <a:pt x="31896" y="1458127"/>
                  <a:pt x="0" y="1263350"/>
                </a:cubicBezTo>
                <a:cubicBezTo>
                  <a:pt x="-31896" y="1068573"/>
                  <a:pt x="-5834" y="861841"/>
                  <a:pt x="0" y="560034"/>
                </a:cubicBezTo>
                <a:close/>
              </a:path>
              <a:path w="7025832" h="4469192" stroke="0" extrusionOk="0">
                <a:moveTo>
                  <a:pt x="0" y="560034"/>
                </a:moveTo>
                <a:cubicBezTo>
                  <a:pt x="2254" y="319675"/>
                  <a:pt x="266023" y="27316"/>
                  <a:pt x="560034" y="0"/>
                </a:cubicBezTo>
                <a:cubicBezTo>
                  <a:pt x="821968" y="20060"/>
                  <a:pt x="1117485" y="-12122"/>
                  <a:pt x="1275288" y="0"/>
                </a:cubicBezTo>
                <a:cubicBezTo>
                  <a:pt x="1433091" y="12122"/>
                  <a:pt x="1652974" y="-21259"/>
                  <a:pt x="1813368" y="0"/>
                </a:cubicBezTo>
                <a:cubicBezTo>
                  <a:pt x="1973762" y="21259"/>
                  <a:pt x="2130188" y="-2985"/>
                  <a:pt x="2351449" y="0"/>
                </a:cubicBezTo>
                <a:cubicBezTo>
                  <a:pt x="2572710" y="2985"/>
                  <a:pt x="2762009" y="-28637"/>
                  <a:pt x="3066703" y="0"/>
                </a:cubicBezTo>
                <a:cubicBezTo>
                  <a:pt x="3371397" y="28637"/>
                  <a:pt x="3395903" y="18162"/>
                  <a:pt x="3663841" y="0"/>
                </a:cubicBezTo>
                <a:cubicBezTo>
                  <a:pt x="3931779" y="-18162"/>
                  <a:pt x="4162906" y="-3430"/>
                  <a:pt x="4438152" y="0"/>
                </a:cubicBezTo>
                <a:cubicBezTo>
                  <a:pt x="4713398" y="3430"/>
                  <a:pt x="4955610" y="29006"/>
                  <a:pt x="5212464" y="0"/>
                </a:cubicBezTo>
                <a:cubicBezTo>
                  <a:pt x="5469318" y="-29006"/>
                  <a:pt x="6070054" y="12053"/>
                  <a:pt x="6465798" y="0"/>
                </a:cubicBezTo>
                <a:cubicBezTo>
                  <a:pt x="6749945" y="-11300"/>
                  <a:pt x="7010021" y="250597"/>
                  <a:pt x="7025832" y="560034"/>
                </a:cubicBezTo>
                <a:cubicBezTo>
                  <a:pt x="6998697" y="886482"/>
                  <a:pt x="7052768" y="935164"/>
                  <a:pt x="7025832" y="1229859"/>
                </a:cubicBezTo>
                <a:cubicBezTo>
                  <a:pt x="6998896" y="1524554"/>
                  <a:pt x="7058293" y="1720026"/>
                  <a:pt x="7025832" y="1899684"/>
                </a:cubicBezTo>
                <a:cubicBezTo>
                  <a:pt x="6993371" y="2079342"/>
                  <a:pt x="7042058" y="2393369"/>
                  <a:pt x="7025832" y="2569508"/>
                </a:cubicBezTo>
                <a:cubicBezTo>
                  <a:pt x="7009606" y="2745647"/>
                  <a:pt x="7012171" y="3045571"/>
                  <a:pt x="7025832" y="3172351"/>
                </a:cubicBezTo>
                <a:cubicBezTo>
                  <a:pt x="7039493" y="3299131"/>
                  <a:pt x="7050311" y="3588979"/>
                  <a:pt x="7025832" y="3909158"/>
                </a:cubicBezTo>
                <a:cubicBezTo>
                  <a:pt x="7088840" y="4232754"/>
                  <a:pt x="6730073" y="4454290"/>
                  <a:pt x="6465798" y="4469192"/>
                </a:cubicBezTo>
                <a:cubicBezTo>
                  <a:pt x="6245210" y="4470225"/>
                  <a:pt x="6146445" y="4477488"/>
                  <a:pt x="5927717" y="4469192"/>
                </a:cubicBezTo>
                <a:cubicBezTo>
                  <a:pt x="5708989" y="4460896"/>
                  <a:pt x="5318594" y="4489812"/>
                  <a:pt x="5153406" y="4469192"/>
                </a:cubicBezTo>
                <a:cubicBezTo>
                  <a:pt x="4988218" y="4448572"/>
                  <a:pt x="4601016" y="4479615"/>
                  <a:pt x="4438152" y="4469192"/>
                </a:cubicBezTo>
                <a:cubicBezTo>
                  <a:pt x="4275288" y="4458769"/>
                  <a:pt x="4084290" y="4487808"/>
                  <a:pt x="3841014" y="4469192"/>
                </a:cubicBezTo>
                <a:cubicBezTo>
                  <a:pt x="3597738" y="4450576"/>
                  <a:pt x="3443438" y="4489517"/>
                  <a:pt x="3302933" y="4469192"/>
                </a:cubicBezTo>
                <a:cubicBezTo>
                  <a:pt x="3162428" y="4448867"/>
                  <a:pt x="2935606" y="4465064"/>
                  <a:pt x="2764853" y="4469192"/>
                </a:cubicBezTo>
                <a:cubicBezTo>
                  <a:pt x="2594100" y="4473320"/>
                  <a:pt x="2182075" y="4456187"/>
                  <a:pt x="1990541" y="4469192"/>
                </a:cubicBezTo>
                <a:cubicBezTo>
                  <a:pt x="1799007" y="4482197"/>
                  <a:pt x="1632646" y="4475686"/>
                  <a:pt x="1393403" y="4469192"/>
                </a:cubicBezTo>
                <a:cubicBezTo>
                  <a:pt x="1154160" y="4462698"/>
                  <a:pt x="833764" y="4500564"/>
                  <a:pt x="560034" y="4469192"/>
                </a:cubicBezTo>
                <a:cubicBezTo>
                  <a:pt x="246430" y="4456350"/>
                  <a:pt x="21200" y="4249491"/>
                  <a:pt x="0" y="3909158"/>
                </a:cubicBezTo>
                <a:cubicBezTo>
                  <a:pt x="-23363" y="3665896"/>
                  <a:pt x="-15261" y="3550883"/>
                  <a:pt x="0" y="3239333"/>
                </a:cubicBezTo>
                <a:cubicBezTo>
                  <a:pt x="15261" y="2927783"/>
                  <a:pt x="16040" y="2915333"/>
                  <a:pt x="0" y="2636491"/>
                </a:cubicBezTo>
                <a:cubicBezTo>
                  <a:pt x="-16040" y="2357649"/>
                  <a:pt x="3100" y="2266750"/>
                  <a:pt x="0" y="2033649"/>
                </a:cubicBezTo>
                <a:cubicBezTo>
                  <a:pt x="-3100" y="1800548"/>
                  <a:pt x="13444" y="1499869"/>
                  <a:pt x="0" y="1330333"/>
                </a:cubicBezTo>
                <a:cubicBezTo>
                  <a:pt x="-13444" y="1160797"/>
                  <a:pt x="4383" y="776019"/>
                  <a:pt x="0" y="560034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khi nghe danh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lên.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gương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dứt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vang lên: "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!”.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12736" y="158495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CE5A1-FAD5-98FF-B004-FA5F1814B52D}"/>
              </a:ext>
            </a:extLst>
          </p:cNvPr>
          <p:cNvSpPr txBox="1"/>
          <p:nvPr/>
        </p:nvSpPr>
        <p:spPr>
          <a:xfrm>
            <a:off x="90860" y="5696565"/>
            <a:ext cx="9537539" cy="954107"/>
          </a:xfrm>
          <a:custGeom>
            <a:avLst/>
            <a:gdLst>
              <a:gd name="connsiteX0" fmla="*/ 0 w 9537539"/>
              <a:gd name="connsiteY0" fmla="*/ 196079 h 954107"/>
              <a:gd name="connsiteX1" fmla="*/ 196079 w 9537539"/>
              <a:gd name="connsiteY1" fmla="*/ 0 h 954107"/>
              <a:gd name="connsiteX2" fmla="*/ 9341460 w 9537539"/>
              <a:gd name="connsiteY2" fmla="*/ 0 h 954107"/>
              <a:gd name="connsiteX3" fmla="*/ 9537539 w 9537539"/>
              <a:gd name="connsiteY3" fmla="*/ 196079 h 954107"/>
              <a:gd name="connsiteX4" fmla="*/ 9537539 w 9537539"/>
              <a:gd name="connsiteY4" fmla="*/ 758028 h 954107"/>
              <a:gd name="connsiteX5" fmla="*/ 9341460 w 9537539"/>
              <a:gd name="connsiteY5" fmla="*/ 954107 h 954107"/>
              <a:gd name="connsiteX6" fmla="*/ 196079 w 9537539"/>
              <a:gd name="connsiteY6" fmla="*/ 954107 h 954107"/>
              <a:gd name="connsiteX7" fmla="*/ 0 w 9537539"/>
              <a:gd name="connsiteY7" fmla="*/ 758028 h 954107"/>
              <a:gd name="connsiteX8" fmla="*/ 0 w 9537539"/>
              <a:gd name="connsiteY8" fmla="*/ 196079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7539" h="954107" fill="none" extrusionOk="0">
                <a:moveTo>
                  <a:pt x="0" y="196079"/>
                </a:moveTo>
                <a:cubicBezTo>
                  <a:pt x="10935" y="96061"/>
                  <a:pt x="74237" y="-9611"/>
                  <a:pt x="196079" y="0"/>
                </a:cubicBezTo>
                <a:cubicBezTo>
                  <a:pt x="2545861" y="123767"/>
                  <a:pt x="4787002" y="-161828"/>
                  <a:pt x="9341460" y="0"/>
                </a:cubicBezTo>
                <a:cubicBezTo>
                  <a:pt x="9468811" y="-3792"/>
                  <a:pt x="9546537" y="77268"/>
                  <a:pt x="9537539" y="196079"/>
                </a:cubicBezTo>
                <a:cubicBezTo>
                  <a:pt x="9530809" y="475076"/>
                  <a:pt x="9532999" y="636019"/>
                  <a:pt x="9537539" y="758028"/>
                </a:cubicBezTo>
                <a:cubicBezTo>
                  <a:pt x="9538973" y="870982"/>
                  <a:pt x="9469393" y="958167"/>
                  <a:pt x="9341460" y="954107"/>
                </a:cubicBezTo>
                <a:cubicBezTo>
                  <a:pt x="7066516" y="1029296"/>
                  <a:pt x="2539231" y="1095185"/>
                  <a:pt x="196079" y="954107"/>
                </a:cubicBezTo>
                <a:cubicBezTo>
                  <a:pt x="88379" y="955388"/>
                  <a:pt x="-15819" y="874806"/>
                  <a:pt x="0" y="758028"/>
                </a:cubicBezTo>
                <a:cubicBezTo>
                  <a:pt x="-50208" y="511346"/>
                  <a:pt x="-965" y="362056"/>
                  <a:pt x="0" y="196079"/>
                </a:cubicBezTo>
                <a:close/>
              </a:path>
              <a:path w="9537539" h="954107" stroke="0" extrusionOk="0">
                <a:moveTo>
                  <a:pt x="0" y="196079"/>
                </a:moveTo>
                <a:cubicBezTo>
                  <a:pt x="4622" y="73435"/>
                  <a:pt x="106249" y="-1050"/>
                  <a:pt x="196079" y="0"/>
                </a:cubicBezTo>
                <a:cubicBezTo>
                  <a:pt x="3180760" y="56199"/>
                  <a:pt x="5174946" y="59470"/>
                  <a:pt x="9341460" y="0"/>
                </a:cubicBezTo>
                <a:cubicBezTo>
                  <a:pt x="9441020" y="11203"/>
                  <a:pt x="9523855" y="90034"/>
                  <a:pt x="9537539" y="196079"/>
                </a:cubicBezTo>
                <a:cubicBezTo>
                  <a:pt x="9551794" y="410119"/>
                  <a:pt x="9573869" y="664736"/>
                  <a:pt x="9537539" y="758028"/>
                </a:cubicBezTo>
                <a:cubicBezTo>
                  <a:pt x="9538264" y="872050"/>
                  <a:pt x="9445283" y="937136"/>
                  <a:pt x="9341460" y="954107"/>
                </a:cubicBezTo>
                <a:cubicBezTo>
                  <a:pt x="7955893" y="1031601"/>
                  <a:pt x="1649580" y="973021"/>
                  <a:pt x="196079" y="954107"/>
                </a:cubicBezTo>
                <a:cubicBezTo>
                  <a:pt x="85287" y="961954"/>
                  <a:pt x="1235" y="857421"/>
                  <a:pt x="0" y="758028"/>
                </a:cubicBezTo>
                <a:cubicBezTo>
                  <a:pt x="-43534" y="592541"/>
                  <a:pt x="-46341" y="377941"/>
                  <a:pt x="0" y="19607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205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indent="288925" algn="just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Sau khi nghe danh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sách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đội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viên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mới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,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học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sinh tiêu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tự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tin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bước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lên.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//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32208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127322" y="1179254"/>
            <a:ext cx="7025832" cy="3531642"/>
          </a:xfrm>
          <a:custGeom>
            <a:avLst/>
            <a:gdLst>
              <a:gd name="connsiteX0" fmla="*/ 0 w 7025832"/>
              <a:gd name="connsiteY0" fmla="*/ 442550 h 3531642"/>
              <a:gd name="connsiteX1" fmla="*/ 442550 w 7025832"/>
              <a:gd name="connsiteY1" fmla="*/ 0 h 3531642"/>
              <a:gd name="connsiteX2" fmla="*/ 1124854 w 7025832"/>
              <a:gd name="connsiteY2" fmla="*/ 0 h 3531642"/>
              <a:gd name="connsiteX3" fmla="*/ 1929972 w 7025832"/>
              <a:gd name="connsiteY3" fmla="*/ 0 h 3531642"/>
              <a:gd name="connsiteX4" fmla="*/ 2428053 w 7025832"/>
              <a:gd name="connsiteY4" fmla="*/ 0 h 3531642"/>
              <a:gd name="connsiteX5" fmla="*/ 2926135 w 7025832"/>
              <a:gd name="connsiteY5" fmla="*/ 0 h 3531642"/>
              <a:gd name="connsiteX6" fmla="*/ 3424217 w 7025832"/>
              <a:gd name="connsiteY6" fmla="*/ 0 h 3531642"/>
              <a:gd name="connsiteX7" fmla="*/ 4106520 w 7025832"/>
              <a:gd name="connsiteY7" fmla="*/ 0 h 3531642"/>
              <a:gd name="connsiteX8" fmla="*/ 4788824 w 7025832"/>
              <a:gd name="connsiteY8" fmla="*/ 0 h 3531642"/>
              <a:gd name="connsiteX9" fmla="*/ 5471127 w 7025832"/>
              <a:gd name="connsiteY9" fmla="*/ 0 h 3531642"/>
              <a:gd name="connsiteX10" fmla="*/ 6583282 w 7025832"/>
              <a:gd name="connsiteY10" fmla="*/ 0 h 3531642"/>
              <a:gd name="connsiteX11" fmla="*/ 7025832 w 7025832"/>
              <a:gd name="connsiteY11" fmla="*/ 442550 h 3531642"/>
              <a:gd name="connsiteX12" fmla="*/ 7025832 w 7025832"/>
              <a:gd name="connsiteY12" fmla="*/ 1104186 h 3531642"/>
              <a:gd name="connsiteX13" fmla="*/ 7025832 w 7025832"/>
              <a:gd name="connsiteY13" fmla="*/ 1765821 h 3531642"/>
              <a:gd name="connsiteX14" fmla="*/ 7025832 w 7025832"/>
              <a:gd name="connsiteY14" fmla="*/ 2400991 h 3531642"/>
              <a:gd name="connsiteX15" fmla="*/ 7025832 w 7025832"/>
              <a:gd name="connsiteY15" fmla="*/ 3089092 h 3531642"/>
              <a:gd name="connsiteX16" fmla="*/ 6583282 w 7025832"/>
              <a:gd name="connsiteY16" fmla="*/ 3531642 h 3531642"/>
              <a:gd name="connsiteX17" fmla="*/ 5839571 w 7025832"/>
              <a:gd name="connsiteY17" fmla="*/ 3531642 h 3531642"/>
              <a:gd name="connsiteX18" fmla="*/ 5341490 w 7025832"/>
              <a:gd name="connsiteY18" fmla="*/ 3531642 h 3531642"/>
              <a:gd name="connsiteX19" fmla="*/ 4536371 w 7025832"/>
              <a:gd name="connsiteY19" fmla="*/ 3531642 h 3531642"/>
              <a:gd name="connsiteX20" fmla="*/ 3854068 w 7025832"/>
              <a:gd name="connsiteY20" fmla="*/ 3531642 h 3531642"/>
              <a:gd name="connsiteX21" fmla="*/ 3233172 w 7025832"/>
              <a:gd name="connsiteY21" fmla="*/ 3531642 h 3531642"/>
              <a:gd name="connsiteX22" fmla="*/ 2489461 w 7025832"/>
              <a:gd name="connsiteY22" fmla="*/ 3531642 h 3531642"/>
              <a:gd name="connsiteX23" fmla="*/ 1807157 w 7025832"/>
              <a:gd name="connsiteY23" fmla="*/ 3531642 h 3531642"/>
              <a:gd name="connsiteX24" fmla="*/ 1186261 w 7025832"/>
              <a:gd name="connsiteY24" fmla="*/ 3531642 h 3531642"/>
              <a:gd name="connsiteX25" fmla="*/ 442550 w 7025832"/>
              <a:gd name="connsiteY25" fmla="*/ 3531642 h 3531642"/>
              <a:gd name="connsiteX26" fmla="*/ 0 w 7025832"/>
              <a:gd name="connsiteY26" fmla="*/ 3089092 h 3531642"/>
              <a:gd name="connsiteX27" fmla="*/ 0 w 7025832"/>
              <a:gd name="connsiteY27" fmla="*/ 2453922 h 3531642"/>
              <a:gd name="connsiteX28" fmla="*/ 0 w 7025832"/>
              <a:gd name="connsiteY28" fmla="*/ 1845217 h 3531642"/>
              <a:gd name="connsiteX29" fmla="*/ 0 w 7025832"/>
              <a:gd name="connsiteY29" fmla="*/ 1262978 h 3531642"/>
              <a:gd name="connsiteX30" fmla="*/ 0 w 7025832"/>
              <a:gd name="connsiteY30" fmla="*/ 442550 h 353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5832" h="3531642" fill="none" extrusionOk="0">
                <a:moveTo>
                  <a:pt x="0" y="442550"/>
                </a:moveTo>
                <a:cubicBezTo>
                  <a:pt x="26569" y="200786"/>
                  <a:pt x="210585" y="-34234"/>
                  <a:pt x="442550" y="0"/>
                </a:cubicBezTo>
                <a:cubicBezTo>
                  <a:pt x="619428" y="-4792"/>
                  <a:pt x="922600" y="33076"/>
                  <a:pt x="1124854" y="0"/>
                </a:cubicBezTo>
                <a:cubicBezTo>
                  <a:pt x="1327108" y="-33076"/>
                  <a:pt x="1619649" y="36561"/>
                  <a:pt x="1929972" y="0"/>
                </a:cubicBezTo>
                <a:cubicBezTo>
                  <a:pt x="2240295" y="-36561"/>
                  <a:pt x="2220602" y="-8085"/>
                  <a:pt x="2428053" y="0"/>
                </a:cubicBezTo>
                <a:cubicBezTo>
                  <a:pt x="2635504" y="8085"/>
                  <a:pt x="2804200" y="3941"/>
                  <a:pt x="2926135" y="0"/>
                </a:cubicBezTo>
                <a:cubicBezTo>
                  <a:pt x="3048070" y="-3941"/>
                  <a:pt x="3216242" y="12541"/>
                  <a:pt x="3424217" y="0"/>
                </a:cubicBezTo>
                <a:cubicBezTo>
                  <a:pt x="3632192" y="-12541"/>
                  <a:pt x="3771838" y="17990"/>
                  <a:pt x="4106520" y="0"/>
                </a:cubicBezTo>
                <a:cubicBezTo>
                  <a:pt x="4441202" y="-17990"/>
                  <a:pt x="4541685" y="13104"/>
                  <a:pt x="4788824" y="0"/>
                </a:cubicBezTo>
                <a:cubicBezTo>
                  <a:pt x="5035963" y="-13104"/>
                  <a:pt x="5301817" y="-23259"/>
                  <a:pt x="5471127" y="0"/>
                </a:cubicBezTo>
                <a:cubicBezTo>
                  <a:pt x="5640437" y="23259"/>
                  <a:pt x="6061038" y="-44523"/>
                  <a:pt x="6583282" y="0"/>
                </a:cubicBezTo>
                <a:cubicBezTo>
                  <a:pt x="6865315" y="44618"/>
                  <a:pt x="7003203" y="208858"/>
                  <a:pt x="7025832" y="442550"/>
                </a:cubicBezTo>
                <a:cubicBezTo>
                  <a:pt x="7016468" y="588734"/>
                  <a:pt x="7017107" y="911309"/>
                  <a:pt x="7025832" y="1104186"/>
                </a:cubicBezTo>
                <a:cubicBezTo>
                  <a:pt x="7034557" y="1297063"/>
                  <a:pt x="7006290" y="1535364"/>
                  <a:pt x="7025832" y="1765821"/>
                </a:cubicBezTo>
                <a:cubicBezTo>
                  <a:pt x="7045374" y="1996278"/>
                  <a:pt x="7015787" y="2241598"/>
                  <a:pt x="7025832" y="2400991"/>
                </a:cubicBezTo>
                <a:cubicBezTo>
                  <a:pt x="7035878" y="2560384"/>
                  <a:pt x="7027906" y="2920622"/>
                  <a:pt x="7025832" y="3089092"/>
                </a:cubicBezTo>
                <a:cubicBezTo>
                  <a:pt x="7037839" y="3324311"/>
                  <a:pt x="6796414" y="3487640"/>
                  <a:pt x="6583282" y="3531642"/>
                </a:cubicBezTo>
                <a:cubicBezTo>
                  <a:pt x="6338619" y="3504445"/>
                  <a:pt x="6209887" y="3544127"/>
                  <a:pt x="5839571" y="3531642"/>
                </a:cubicBezTo>
                <a:cubicBezTo>
                  <a:pt x="5469255" y="3519157"/>
                  <a:pt x="5486447" y="3540840"/>
                  <a:pt x="5341490" y="3531642"/>
                </a:cubicBezTo>
                <a:cubicBezTo>
                  <a:pt x="5196533" y="3522444"/>
                  <a:pt x="4790160" y="3495323"/>
                  <a:pt x="4536371" y="3531642"/>
                </a:cubicBezTo>
                <a:cubicBezTo>
                  <a:pt x="4282582" y="3567961"/>
                  <a:pt x="4005220" y="3520335"/>
                  <a:pt x="3854068" y="3531642"/>
                </a:cubicBezTo>
                <a:cubicBezTo>
                  <a:pt x="3702916" y="3542949"/>
                  <a:pt x="3531253" y="3523671"/>
                  <a:pt x="3233172" y="3531642"/>
                </a:cubicBezTo>
                <a:cubicBezTo>
                  <a:pt x="2935091" y="3539613"/>
                  <a:pt x="2638238" y="3505850"/>
                  <a:pt x="2489461" y="3531642"/>
                </a:cubicBezTo>
                <a:cubicBezTo>
                  <a:pt x="2340684" y="3557434"/>
                  <a:pt x="1969960" y="3565378"/>
                  <a:pt x="1807157" y="3531642"/>
                </a:cubicBezTo>
                <a:cubicBezTo>
                  <a:pt x="1644354" y="3497906"/>
                  <a:pt x="1496234" y="3555686"/>
                  <a:pt x="1186261" y="3531642"/>
                </a:cubicBezTo>
                <a:cubicBezTo>
                  <a:pt x="876288" y="3507598"/>
                  <a:pt x="759587" y="3510375"/>
                  <a:pt x="442550" y="3531642"/>
                </a:cubicBezTo>
                <a:cubicBezTo>
                  <a:pt x="211573" y="3496631"/>
                  <a:pt x="-25338" y="3348464"/>
                  <a:pt x="0" y="3089092"/>
                </a:cubicBezTo>
                <a:cubicBezTo>
                  <a:pt x="-16077" y="2779563"/>
                  <a:pt x="3853" y="2657310"/>
                  <a:pt x="0" y="2453922"/>
                </a:cubicBezTo>
                <a:cubicBezTo>
                  <a:pt x="-3853" y="2250534"/>
                  <a:pt x="-10943" y="1991620"/>
                  <a:pt x="0" y="1845217"/>
                </a:cubicBezTo>
                <a:cubicBezTo>
                  <a:pt x="10943" y="1698814"/>
                  <a:pt x="5939" y="1422894"/>
                  <a:pt x="0" y="1262978"/>
                </a:cubicBezTo>
                <a:cubicBezTo>
                  <a:pt x="-5939" y="1103062"/>
                  <a:pt x="-12634" y="783726"/>
                  <a:pt x="0" y="442550"/>
                </a:cubicBezTo>
                <a:close/>
              </a:path>
              <a:path w="7025832" h="3531642" stroke="0" extrusionOk="0">
                <a:moveTo>
                  <a:pt x="0" y="442550"/>
                </a:moveTo>
                <a:cubicBezTo>
                  <a:pt x="1892" y="256004"/>
                  <a:pt x="214599" y="29417"/>
                  <a:pt x="442550" y="0"/>
                </a:cubicBezTo>
                <a:cubicBezTo>
                  <a:pt x="708489" y="13792"/>
                  <a:pt x="907040" y="27108"/>
                  <a:pt x="1186261" y="0"/>
                </a:cubicBezTo>
                <a:cubicBezTo>
                  <a:pt x="1465482" y="-27108"/>
                  <a:pt x="1498256" y="23167"/>
                  <a:pt x="1745750" y="0"/>
                </a:cubicBezTo>
                <a:cubicBezTo>
                  <a:pt x="1993244" y="-23167"/>
                  <a:pt x="2166457" y="20797"/>
                  <a:pt x="2305239" y="0"/>
                </a:cubicBezTo>
                <a:cubicBezTo>
                  <a:pt x="2444021" y="-20797"/>
                  <a:pt x="2677316" y="-35555"/>
                  <a:pt x="3048950" y="0"/>
                </a:cubicBezTo>
                <a:cubicBezTo>
                  <a:pt x="3420584" y="35555"/>
                  <a:pt x="3397359" y="-11704"/>
                  <a:pt x="3669846" y="0"/>
                </a:cubicBezTo>
                <a:cubicBezTo>
                  <a:pt x="3942333" y="11704"/>
                  <a:pt x="4219336" y="19950"/>
                  <a:pt x="4474964" y="0"/>
                </a:cubicBezTo>
                <a:cubicBezTo>
                  <a:pt x="4730592" y="-19950"/>
                  <a:pt x="4964898" y="30143"/>
                  <a:pt x="5280082" y="0"/>
                </a:cubicBezTo>
                <a:cubicBezTo>
                  <a:pt x="5595266" y="-30143"/>
                  <a:pt x="6319559" y="47924"/>
                  <a:pt x="6583282" y="0"/>
                </a:cubicBezTo>
                <a:cubicBezTo>
                  <a:pt x="6791954" y="-16058"/>
                  <a:pt x="6997475" y="197887"/>
                  <a:pt x="7025832" y="442550"/>
                </a:cubicBezTo>
                <a:cubicBezTo>
                  <a:pt x="7007904" y="656264"/>
                  <a:pt x="7014726" y="796819"/>
                  <a:pt x="7025832" y="1104186"/>
                </a:cubicBezTo>
                <a:cubicBezTo>
                  <a:pt x="7036938" y="1411553"/>
                  <a:pt x="7048055" y="1521591"/>
                  <a:pt x="7025832" y="1765821"/>
                </a:cubicBezTo>
                <a:cubicBezTo>
                  <a:pt x="7003609" y="2010052"/>
                  <a:pt x="7023846" y="2220178"/>
                  <a:pt x="7025832" y="2427457"/>
                </a:cubicBezTo>
                <a:cubicBezTo>
                  <a:pt x="7027818" y="2634736"/>
                  <a:pt x="7037429" y="2779744"/>
                  <a:pt x="7025832" y="3089092"/>
                </a:cubicBezTo>
                <a:cubicBezTo>
                  <a:pt x="7079713" y="3317763"/>
                  <a:pt x="6828838" y="3550984"/>
                  <a:pt x="6583282" y="3531642"/>
                </a:cubicBezTo>
                <a:cubicBezTo>
                  <a:pt x="6277816" y="3548874"/>
                  <a:pt x="5977128" y="3556173"/>
                  <a:pt x="5778164" y="3531642"/>
                </a:cubicBezTo>
                <a:cubicBezTo>
                  <a:pt x="5579200" y="3507111"/>
                  <a:pt x="5409314" y="3561819"/>
                  <a:pt x="5157268" y="3531642"/>
                </a:cubicBezTo>
                <a:cubicBezTo>
                  <a:pt x="4905222" y="3501465"/>
                  <a:pt x="4708245" y="3509073"/>
                  <a:pt x="4352149" y="3531642"/>
                </a:cubicBezTo>
                <a:cubicBezTo>
                  <a:pt x="3996053" y="3554211"/>
                  <a:pt x="3916301" y="3530102"/>
                  <a:pt x="3608438" y="3531642"/>
                </a:cubicBezTo>
                <a:cubicBezTo>
                  <a:pt x="3300575" y="3533182"/>
                  <a:pt x="3259302" y="3511805"/>
                  <a:pt x="2987542" y="3531642"/>
                </a:cubicBezTo>
                <a:cubicBezTo>
                  <a:pt x="2715782" y="3551479"/>
                  <a:pt x="2685000" y="3542310"/>
                  <a:pt x="2428053" y="3531642"/>
                </a:cubicBezTo>
                <a:cubicBezTo>
                  <a:pt x="2171106" y="3520974"/>
                  <a:pt x="2055169" y="3516711"/>
                  <a:pt x="1868564" y="3531642"/>
                </a:cubicBezTo>
                <a:cubicBezTo>
                  <a:pt x="1681959" y="3546573"/>
                  <a:pt x="1382272" y="3567502"/>
                  <a:pt x="1063446" y="3531642"/>
                </a:cubicBezTo>
                <a:cubicBezTo>
                  <a:pt x="744620" y="3495782"/>
                  <a:pt x="617405" y="3528271"/>
                  <a:pt x="442550" y="3531642"/>
                </a:cubicBezTo>
                <a:cubicBezTo>
                  <a:pt x="188726" y="3501249"/>
                  <a:pt x="-5770" y="3346398"/>
                  <a:pt x="0" y="3089092"/>
                </a:cubicBezTo>
                <a:cubicBezTo>
                  <a:pt x="7329" y="2912679"/>
                  <a:pt x="9017" y="2634392"/>
                  <a:pt x="0" y="2374526"/>
                </a:cubicBezTo>
                <a:cubicBezTo>
                  <a:pt x="-9017" y="2114660"/>
                  <a:pt x="17650" y="2082529"/>
                  <a:pt x="0" y="1792286"/>
                </a:cubicBezTo>
                <a:cubicBezTo>
                  <a:pt x="-17650" y="1502043"/>
                  <a:pt x="29339" y="1355799"/>
                  <a:pt x="0" y="1183582"/>
                </a:cubicBezTo>
                <a:cubicBezTo>
                  <a:pt x="-29339" y="1011365"/>
                  <a:pt x="25236" y="744409"/>
                  <a:pt x="0" y="442550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ra: khăn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vai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căn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yêu.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12736" y="158495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  <a:endParaRPr kumimoji="0" lang="en-US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CE5A1-FAD5-98FF-B004-FA5F1814B52D}"/>
              </a:ext>
            </a:extLst>
          </p:cNvPr>
          <p:cNvSpPr txBox="1"/>
          <p:nvPr/>
        </p:nvSpPr>
        <p:spPr>
          <a:xfrm>
            <a:off x="12737" y="4892487"/>
            <a:ext cx="9235436" cy="1384995"/>
          </a:xfrm>
          <a:custGeom>
            <a:avLst/>
            <a:gdLst>
              <a:gd name="connsiteX0" fmla="*/ 0 w 9235436"/>
              <a:gd name="connsiteY0" fmla="*/ 284630 h 1384995"/>
              <a:gd name="connsiteX1" fmla="*/ 284630 w 9235436"/>
              <a:gd name="connsiteY1" fmla="*/ 0 h 1384995"/>
              <a:gd name="connsiteX2" fmla="*/ 8950806 w 9235436"/>
              <a:gd name="connsiteY2" fmla="*/ 0 h 1384995"/>
              <a:gd name="connsiteX3" fmla="*/ 9235436 w 9235436"/>
              <a:gd name="connsiteY3" fmla="*/ 284630 h 1384995"/>
              <a:gd name="connsiteX4" fmla="*/ 9235436 w 9235436"/>
              <a:gd name="connsiteY4" fmla="*/ 1100365 h 1384995"/>
              <a:gd name="connsiteX5" fmla="*/ 8950806 w 9235436"/>
              <a:gd name="connsiteY5" fmla="*/ 1384995 h 1384995"/>
              <a:gd name="connsiteX6" fmla="*/ 284630 w 9235436"/>
              <a:gd name="connsiteY6" fmla="*/ 1384995 h 1384995"/>
              <a:gd name="connsiteX7" fmla="*/ 0 w 9235436"/>
              <a:gd name="connsiteY7" fmla="*/ 1100365 h 1384995"/>
              <a:gd name="connsiteX8" fmla="*/ 0 w 9235436"/>
              <a:gd name="connsiteY8" fmla="*/ 28463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5436" h="1384995" fill="none" extrusionOk="0">
                <a:moveTo>
                  <a:pt x="0" y="284630"/>
                </a:moveTo>
                <a:cubicBezTo>
                  <a:pt x="6167" y="132099"/>
                  <a:pt x="102853" y="-17433"/>
                  <a:pt x="284630" y="0"/>
                </a:cubicBezTo>
                <a:cubicBezTo>
                  <a:pt x="2853825" y="123767"/>
                  <a:pt x="6072234" y="-161828"/>
                  <a:pt x="8950806" y="0"/>
                </a:cubicBezTo>
                <a:cubicBezTo>
                  <a:pt x="9110416" y="-480"/>
                  <a:pt x="9249536" y="110948"/>
                  <a:pt x="9235436" y="284630"/>
                </a:cubicBezTo>
                <a:cubicBezTo>
                  <a:pt x="9288665" y="622835"/>
                  <a:pt x="9174027" y="937139"/>
                  <a:pt x="9235436" y="1100365"/>
                </a:cubicBezTo>
                <a:cubicBezTo>
                  <a:pt x="9238873" y="1268735"/>
                  <a:pt x="9131574" y="1389867"/>
                  <a:pt x="8950806" y="1384995"/>
                </a:cubicBezTo>
                <a:cubicBezTo>
                  <a:pt x="7790016" y="1460184"/>
                  <a:pt x="4264402" y="1526073"/>
                  <a:pt x="284630" y="1384995"/>
                </a:cubicBezTo>
                <a:cubicBezTo>
                  <a:pt x="133742" y="1398684"/>
                  <a:pt x="-3837" y="1259621"/>
                  <a:pt x="0" y="1100365"/>
                </a:cubicBezTo>
                <a:cubicBezTo>
                  <a:pt x="42886" y="851893"/>
                  <a:pt x="-65755" y="444785"/>
                  <a:pt x="0" y="284630"/>
                </a:cubicBezTo>
                <a:close/>
              </a:path>
              <a:path w="9235436" h="1384995" stroke="0" extrusionOk="0">
                <a:moveTo>
                  <a:pt x="0" y="284630"/>
                </a:moveTo>
                <a:cubicBezTo>
                  <a:pt x="1629" y="122374"/>
                  <a:pt x="129365" y="-110"/>
                  <a:pt x="284630" y="0"/>
                </a:cubicBezTo>
                <a:cubicBezTo>
                  <a:pt x="2416946" y="56199"/>
                  <a:pt x="5598941" y="59470"/>
                  <a:pt x="8950806" y="0"/>
                </a:cubicBezTo>
                <a:cubicBezTo>
                  <a:pt x="9099211" y="11280"/>
                  <a:pt x="9217249" y="130418"/>
                  <a:pt x="9235436" y="284630"/>
                </a:cubicBezTo>
                <a:cubicBezTo>
                  <a:pt x="9171514" y="468297"/>
                  <a:pt x="9163801" y="934429"/>
                  <a:pt x="9235436" y="1100365"/>
                </a:cubicBezTo>
                <a:cubicBezTo>
                  <a:pt x="9236615" y="1266883"/>
                  <a:pt x="9104236" y="1370687"/>
                  <a:pt x="8950806" y="1384995"/>
                </a:cubicBezTo>
                <a:cubicBezTo>
                  <a:pt x="5720524" y="1462489"/>
                  <a:pt x="2918399" y="1403909"/>
                  <a:pt x="284630" y="1384995"/>
                </a:cubicBezTo>
                <a:cubicBezTo>
                  <a:pt x="123467" y="1397439"/>
                  <a:pt x="3222" y="1234345"/>
                  <a:pt x="0" y="1100365"/>
                </a:cubicBezTo>
                <a:cubicBezTo>
                  <a:pt x="-31546" y="1016180"/>
                  <a:pt x="-4263" y="574370"/>
                  <a:pt x="0" y="284630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205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indent="288925" algn="just"/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Rồi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ảnh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đẹp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nhất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của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buổi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lễ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hiện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ra: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khăn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quàng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đỏ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thắm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được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thầy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Tổng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phụ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đặt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lên vai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đội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viên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mới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cùng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lời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căn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dặn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chan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chứa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tin yêu.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//</a:t>
            </a:r>
            <a:endParaRPr lang="vi-VN" sz="2800" b="1" dirty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76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211408" y="1560538"/>
            <a:ext cx="7025832" cy="3531642"/>
          </a:xfrm>
          <a:custGeom>
            <a:avLst/>
            <a:gdLst>
              <a:gd name="connsiteX0" fmla="*/ 0 w 7025832"/>
              <a:gd name="connsiteY0" fmla="*/ 442550 h 3531642"/>
              <a:gd name="connsiteX1" fmla="*/ 442550 w 7025832"/>
              <a:gd name="connsiteY1" fmla="*/ 0 h 3531642"/>
              <a:gd name="connsiteX2" fmla="*/ 1124854 w 7025832"/>
              <a:gd name="connsiteY2" fmla="*/ 0 h 3531642"/>
              <a:gd name="connsiteX3" fmla="*/ 1929972 w 7025832"/>
              <a:gd name="connsiteY3" fmla="*/ 0 h 3531642"/>
              <a:gd name="connsiteX4" fmla="*/ 2428053 w 7025832"/>
              <a:gd name="connsiteY4" fmla="*/ 0 h 3531642"/>
              <a:gd name="connsiteX5" fmla="*/ 2926135 w 7025832"/>
              <a:gd name="connsiteY5" fmla="*/ 0 h 3531642"/>
              <a:gd name="connsiteX6" fmla="*/ 3424217 w 7025832"/>
              <a:gd name="connsiteY6" fmla="*/ 0 h 3531642"/>
              <a:gd name="connsiteX7" fmla="*/ 4106520 w 7025832"/>
              <a:gd name="connsiteY7" fmla="*/ 0 h 3531642"/>
              <a:gd name="connsiteX8" fmla="*/ 4788824 w 7025832"/>
              <a:gd name="connsiteY8" fmla="*/ 0 h 3531642"/>
              <a:gd name="connsiteX9" fmla="*/ 5471127 w 7025832"/>
              <a:gd name="connsiteY9" fmla="*/ 0 h 3531642"/>
              <a:gd name="connsiteX10" fmla="*/ 6583282 w 7025832"/>
              <a:gd name="connsiteY10" fmla="*/ 0 h 3531642"/>
              <a:gd name="connsiteX11" fmla="*/ 7025832 w 7025832"/>
              <a:gd name="connsiteY11" fmla="*/ 442550 h 3531642"/>
              <a:gd name="connsiteX12" fmla="*/ 7025832 w 7025832"/>
              <a:gd name="connsiteY12" fmla="*/ 1104186 h 3531642"/>
              <a:gd name="connsiteX13" fmla="*/ 7025832 w 7025832"/>
              <a:gd name="connsiteY13" fmla="*/ 1765821 h 3531642"/>
              <a:gd name="connsiteX14" fmla="*/ 7025832 w 7025832"/>
              <a:gd name="connsiteY14" fmla="*/ 2400991 h 3531642"/>
              <a:gd name="connsiteX15" fmla="*/ 7025832 w 7025832"/>
              <a:gd name="connsiteY15" fmla="*/ 3089092 h 3531642"/>
              <a:gd name="connsiteX16" fmla="*/ 6583282 w 7025832"/>
              <a:gd name="connsiteY16" fmla="*/ 3531642 h 3531642"/>
              <a:gd name="connsiteX17" fmla="*/ 5839571 w 7025832"/>
              <a:gd name="connsiteY17" fmla="*/ 3531642 h 3531642"/>
              <a:gd name="connsiteX18" fmla="*/ 5341490 w 7025832"/>
              <a:gd name="connsiteY18" fmla="*/ 3531642 h 3531642"/>
              <a:gd name="connsiteX19" fmla="*/ 4536371 w 7025832"/>
              <a:gd name="connsiteY19" fmla="*/ 3531642 h 3531642"/>
              <a:gd name="connsiteX20" fmla="*/ 3854068 w 7025832"/>
              <a:gd name="connsiteY20" fmla="*/ 3531642 h 3531642"/>
              <a:gd name="connsiteX21" fmla="*/ 3233172 w 7025832"/>
              <a:gd name="connsiteY21" fmla="*/ 3531642 h 3531642"/>
              <a:gd name="connsiteX22" fmla="*/ 2489461 w 7025832"/>
              <a:gd name="connsiteY22" fmla="*/ 3531642 h 3531642"/>
              <a:gd name="connsiteX23" fmla="*/ 1807157 w 7025832"/>
              <a:gd name="connsiteY23" fmla="*/ 3531642 h 3531642"/>
              <a:gd name="connsiteX24" fmla="*/ 1186261 w 7025832"/>
              <a:gd name="connsiteY24" fmla="*/ 3531642 h 3531642"/>
              <a:gd name="connsiteX25" fmla="*/ 442550 w 7025832"/>
              <a:gd name="connsiteY25" fmla="*/ 3531642 h 3531642"/>
              <a:gd name="connsiteX26" fmla="*/ 0 w 7025832"/>
              <a:gd name="connsiteY26" fmla="*/ 3089092 h 3531642"/>
              <a:gd name="connsiteX27" fmla="*/ 0 w 7025832"/>
              <a:gd name="connsiteY27" fmla="*/ 2453922 h 3531642"/>
              <a:gd name="connsiteX28" fmla="*/ 0 w 7025832"/>
              <a:gd name="connsiteY28" fmla="*/ 1845217 h 3531642"/>
              <a:gd name="connsiteX29" fmla="*/ 0 w 7025832"/>
              <a:gd name="connsiteY29" fmla="*/ 1262978 h 3531642"/>
              <a:gd name="connsiteX30" fmla="*/ 0 w 7025832"/>
              <a:gd name="connsiteY30" fmla="*/ 442550 h 353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5832" h="3531642" fill="none" extrusionOk="0">
                <a:moveTo>
                  <a:pt x="0" y="442550"/>
                </a:moveTo>
                <a:cubicBezTo>
                  <a:pt x="26569" y="200786"/>
                  <a:pt x="210585" y="-34234"/>
                  <a:pt x="442550" y="0"/>
                </a:cubicBezTo>
                <a:cubicBezTo>
                  <a:pt x="619428" y="-4792"/>
                  <a:pt x="922600" y="33076"/>
                  <a:pt x="1124854" y="0"/>
                </a:cubicBezTo>
                <a:cubicBezTo>
                  <a:pt x="1327108" y="-33076"/>
                  <a:pt x="1619649" y="36561"/>
                  <a:pt x="1929972" y="0"/>
                </a:cubicBezTo>
                <a:cubicBezTo>
                  <a:pt x="2240295" y="-36561"/>
                  <a:pt x="2220602" y="-8085"/>
                  <a:pt x="2428053" y="0"/>
                </a:cubicBezTo>
                <a:cubicBezTo>
                  <a:pt x="2635504" y="8085"/>
                  <a:pt x="2804200" y="3941"/>
                  <a:pt x="2926135" y="0"/>
                </a:cubicBezTo>
                <a:cubicBezTo>
                  <a:pt x="3048070" y="-3941"/>
                  <a:pt x="3216242" y="12541"/>
                  <a:pt x="3424217" y="0"/>
                </a:cubicBezTo>
                <a:cubicBezTo>
                  <a:pt x="3632192" y="-12541"/>
                  <a:pt x="3771838" y="17990"/>
                  <a:pt x="4106520" y="0"/>
                </a:cubicBezTo>
                <a:cubicBezTo>
                  <a:pt x="4441202" y="-17990"/>
                  <a:pt x="4541685" y="13104"/>
                  <a:pt x="4788824" y="0"/>
                </a:cubicBezTo>
                <a:cubicBezTo>
                  <a:pt x="5035963" y="-13104"/>
                  <a:pt x="5301817" y="-23259"/>
                  <a:pt x="5471127" y="0"/>
                </a:cubicBezTo>
                <a:cubicBezTo>
                  <a:pt x="5640437" y="23259"/>
                  <a:pt x="6061038" y="-44523"/>
                  <a:pt x="6583282" y="0"/>
                </a:cubicBezTo>
                <a:cubicBezTo>
                  <a:pt x="6865315" y="44618"/>
                  <a:pt x="7003203" y="208858"/>
                  <a:pt x="7025832" y="442550"/>
                </a:cubicBezTo>
                <a:cubicBezTo>
                  <a:pt x="7016468" y="588734"/>
                  <a:pt x="7017107" y="911309"/>
                  <a:pt x="7025832" y="1104186"/>
                </a:cubicBezTo>
                <a:cubicBezTo>
                  <a:pt x="7034557" y="1297063"/>
                  <a:pt x="7006290" y="1535364"/>
                  <a:pt x="7025832" y="1765821"/>
                </a:cubicBezTo>
                <a:cubicBezTo>
                  <a:pt x="7045374" y="1996278"/>
                  <a:pt x="7015787" y="2241598"/>
                  <a:pt x="7025832" y="2400991"/>
                </a:cubicBezTo>
                <a:cubicBezTo>
                  <a:pt x="7035878" y="2560384"/>
                  <a:pt x="7027906" y="2920622"/>
                  <a:pt x="7025832" y="3089092"/>
                </a:cubicBezTo>
                <a:cubicBezTo>
                  <a:pt x="7037839" y="3324311"/>
                  <a:pt x="6796414" y="3487640"/>
                  <a:pt x="6583282" y="3531642"/>
                </a:cubicBezTo>
                <a:cubicBezTo>
                  <a:pt x="6338619" y="3504445"/>
                  <a:pt x="6209887" y="3544127"/>
                  <a:pt x="5839571" y="3531642"/>
                </a:cubicBezTo>
                <a:cubicBezTo>
                  <a:pt x="5469255" y="3519157"/>
                  <a:pt x="5486447" y="3540840"/>
                  <a:pt x="5341490" y="3531642"/>
                </a:cubicBezTo>
                <a:cubicBezTo>
                  <a:pt x="5196533" y="3522444"/>
                  <a:pt x="4790160" y="3495323"/>
                  <a:pt x="4536371" y="3531642"/>
                </a:cubicBezTo>
                <a:cubicBezTo>
                  <a:pt x="4282582" y="3567961"/>
                  <a:pt x="4005220" y="3520335"/>
                  <a:pt x="3854068" y="3531642"/>
                </a:cubicBezTo>
                <a:cubicBezTo>
                  <a:pt x="3702916" y="3542949"/>
                  <a:pt x="3531253" y="3523671"/>
                  <a:pt x="3233172" y="3531642"/>
                </a:cubicBezTo>
                <a:cubicBezTo>
                  <a:pt x="2935091" y="3539613"/>
                  <a:pt x="2638238" y="3505850"/>
                  <a:pt x="2489461" y="3531642"/>
                </a:cubicBezTo>
                <a:cubicBezTo>
                  <a:pt x="2340684" y="3557434"/>
                  <a:pt x="1969960" y="3565378"/>
                  <a:pt x="1807157" y="3531642"/>
                </a:cubicBezTo>
                <a:cubicBezTo>
                  <a:pt x="1644354" y="3497906"/>
                  <a:pt x="1496234" y="3555686"/>
                  <a:pt x="1186261" y="3531642"/>
                </a:cubicBezTo>
                <a:cubicBezTo>
                  <a:pt x="876288" y="3507598"/>
                  <a:pt x="759587" y="3510375"/>
                  <a:pt x="442550" y="3531642"/>
                </a:cubicBezTo>
                <a:cubicBezTo>
                  <a:pt x="211573" y="3496631"/>
                  <a:pt x="-25338" y="3348464"/>
                  <a:pt x="0" y="3089092"/>
                </a:cubicBezTo>
                <a:cubicBezTo>
                  <a:pt x="-16077" y="2779563"/>
                  <a:pt x="3853" y="2657310"/>
                  <a:pt x="0" y="2453922"/>
                </a:cubicBezTo>
                <a:cubicBezTo>
                  <a:pt x="-3853" y="2250534"/>
                  <a:pt x="-10943" y="1991620"/>
                  <a:pt x="0" y="1845217"/>
                </a:cubicBezTo>
                <a:cubicBezTo>
                  <a:pt x="10943" y="1698814"/>
                  <a:pt x="5939" y="1422894"/>
                  <a:pt x="0" y="1262978"/>
                </a:cubicBezTo>
                <a:cubicBezTo>
                  <a:pt x="-5939" y="1103062"/>
                  <a:pt x="-12634" y="783726"/>
                  <a:pt x="0" y="442550"/>
                </a:cubicBezTo>
                <a:close/>
              </a:path>
              <a:path w="7025832" h="3531642" stroke="0" extrusionOk="0">
                <a:moveTo>
                  <a:pt x="0" y="442550"/>
                </a:moveTo>
                <a:cubicBezTo>
                  <a:pt x="1892" y="256004"/>
                  <a:pt x="214599" y="29417"/>
                  <a:pt x="442550" y="0"/>
                </a:cubicBezTo>
                <a:cubicBezTo>
                  <a:pt x="708489" y="13792"/>
                  <a:pt x="907040" y="27108"/>
                  <a:pt x="1186261" y="0"/>
                </a:cubicBezTo>
                <a:cubicBezTo>
                  <a:pt x="1465482" y="-27108"/>
                  <a:pt x="1498256" y="23167"/>
                  <a:pt x="1745750" y="0"/>
                </a:cubicBezTo>
                <a:cubicBezTo>
                  <a:pt x="1993244" y="-23167"/>
                  <a:pt x="2166457" y="20797"/>
                  <a:pt x="2305239" y="0"/>
                </a:cubicBezTo>
                <a:cubicBezTo>
                  <a:pt x="2444021" y="-20797"/>
                  <a:pt x="2677316" y="-35555"/>
                  <a:pt x="3048950" y="0"/>
                </a:cubicBezTo>
                <a:cubicBezTo>
                  <a:pt x="3420584" y="35555"/>
                  <a:pt x="3397359" y="-11704"/>
                  <a:pt x="3669846" y="0"/>
                </a:cubicBezTo>
                <a:cubicBezTo>
                  <a:pt x="3942333" y="11704"/>
                  <a:pt x="4219336" y="19950"/>
                  <a:pt x="4474964" y="0"/>
                </a:cubicBezTo>
                <a:cubicBezTo>
                  <a:pt x="4730592" y="-19950"/>
                  <a:pt x="4964898" y="30143"/>
                  <a:pt x="5280082" y="0"/>
                </a:cubicBezTo>
                <a:cubicBezTo>
                  <a:pt x="5595266" y="-30143"/>
                  <a:pt x="6319559" y="47924"/>
                  <a:pt x="6583282" y="0"/>
                </a:cubicBezTo>
                <a:cubicBezTo>
                  <a:pt x="6791954" y="-16058"/>
                  <a:pt x="6997475" y="197887"/>
                  <a:pt x="7025832" y="442550"/>
                </a:cubicBezTo>
                <a:cubicBezTo>
                  <a:pt x="7007904" y="656264"/>
                  <a:pt x="7014726" y="796819"/>
                  <a:pt x="7025832" y="1104186"/>
                </a:cubicBezTo>
                <a:cubicBezTo>
                  <a:pt x="7036938" y="1411553"/>
                  <a:pt x="7048055" y="1521591"/>
                  <a:pt x="7025832" y="1765821"/>
                </a:cubicBezTo>
                <a:cubicBezTo>
                  <a:pt x="7003609" y="2010052"/>
                  <a:pt x="7023846" y="2220178"/>
                  <a:pt x="7025832" y="2427457"/>
                </a:cubicBezTo>
                <a:cubicBezTo>
                  <a:pt x="7027818" y="2634736"/>
                  <a:pt x="7037429" y="2779744"/>
                  <a:pt x="7025832" y="3089092"/>
                </a:cubicBezTo>
                <a:cubicBezTo>
                  <a:pt x="7079713" y="3317763"/>
                  <a:pt x="6828838" y="3550984"/>
                  <a:pt x="6583282" y="3531642"/>
                </a:cubicBezTo>
                <a:cubicBezTo>
                  <a:pt x="6277816" y="3548874"/>
                  <a:pt x="5977128" y="3556173"/>
                  <a:pt x="5778164" y="3531642"/>
                </a:cubicBezTo>
                <a:cubicBezTo>
                  <a:pt x="5579200" y="3507111"/>
                  <a:pt x="5409314" y="3561819"/>
                  <a:pt x="5157268" y="3531642"/>
                </a:cubicBezTo>
                <a:cubicBezTo>
                  <a:pt x="4905222" y="3501465"/>
                  <a:pt x="4708245" y="3509073"/>
                  <a:pt x="4352149" y="3531642"/>
                </a:cubicBezTo>
                <a:cubicBezTo>
                  <a:pt x="3996053" y="3554211"/>
                  <a:pt x="3916301" y="3530102"/>
                  <a:pt x="3608438" y="3531642"/>
                </a:cubicBezTo>
                <a:cubicBezTo>
                  <a:pt x="3300575" y="3533182"/>
                  <a:pt x="3259302" y="3511805"/>
                  <a:pt x="2987542" y="3531642"/>
                </a:cubicBezTo>
                <a:cubicBezTo>
                  <a:pt x="2715782" y="3551479"/>
                  <a:pt x="2685000" y="3542310"/>
                  <a:pt x="2428053" y="3531642"/>
                </a:cubicBezTo>
                <a:cubicBezTo>
                  <a:pt x="2171106" y="3520974"/>
                  <a:pt x="2055169" y="3516711"/>
                  <a:pt x="1868564" y="3531642"/>
                </a:cubicBezTo>
                <a:cubicBezTo>
                  <a:pt x="1681959" y="3546573"/>
                  <a:pt x="1382272" y="3567502"/>
                  <a:pt x="1063446" y="3531642"/>
                </a:cubicBezTo>
                <a:cubicBezTo>
                  <a:pt x="744620" y="3495782"/>
                  <a:pt x="617405" y="3528271"/>
                  <a:pt x="442550" y="3531642"/>
                </a:cubicBezTo>
                <a:cubicBezTo>
                  <a:pt x="188726" y="3501249"/>
                  <a:pt x="-5770" y="3346398"/>
                  <a:pt x="0" y="3089092"/>
                </a:cubicBezTo>
                <a:cubicBezTo>
                  <a:pt x="7329" y="2912679"/>
                  <a:pt x="9017" y="2634392"/>
                  <a:pt x="0" y="2374526"/>
                </a:cubicBezTo>
                <a:cubicBezTo>
                  <a:pt x="-9017" y="2114660"/>
                  <a:pt x="17650" y="2082529"/>
                  <a:pt x="0" y="1792286"/>
                </a:cubicBezTo>
                <a:cubicBezTo>
                  <a:pt x="-17650" y="1502043"/>
                  <a:pt x="29339" y="1355799"/>
                  <a:pt x="0" y="1183582"/>
                </a:cubicBezTo>
                <a:cubicBezTo>
                  <a:pt x="-29339" y="1011365"/>
                  <a:pt x="25236" y="744409"/>
                  <a:pt x="0" y="442550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sân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tay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giòn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lanh.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nụ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indent="692150" algn="r">
              <a:lnSpc>
                <a:spcPct val="120000"/>
              </a:lnSpc>
            </a:pP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endParaRPr lang="vi-VN" sz="3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0" y="763702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02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FC239-3377-885E-A329-A7981EDA8E37}"/>
              </a:ext>
            </a:extLst>
          </p:cNvPr>
          <p:cNvSpPr txBox="1"/>
          <p:nvPr/>
        </p:nvSpPr>
        <p:spPr>
          <a:xfrm>
            <a:off x="6411552" y="-142031"/>
            <a:ext cx="5150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51A59F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ECCD">
                    <a:lumMod val="10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8175">
                    <a:lumMod val="50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E5790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A2C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C0501A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ECCD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AF37A6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81DB83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8175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o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BDECBE">
                    <a:lumMod val="2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77C0EA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CB51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2D38">
                    <a:lumMod val="75000"/>
                    <a:lumOff val="2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8175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ó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</a:t>
            </a:r>
            <a:endParaRPr lang="en-US" sz="80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EA8064-3213-6973-43CF-21CD92DA9524}"/>
              </a:ext>
            </a:extLst>
          </p:cNvPr>
          <p:cNvGrpSpPr/>
          <p:nvPr/>
        </p:nvGrpSpPr>
        <p:grpSpPr>
          <a:xfrm>
            <a:off x="158188" y="329879"/>
            <a:ext cx="6238754" cy="2425267"/>
            <a:chOff x="5119879" y="4287027"/>
            <a:chExt cx="6490424" cy="2503612"/>
          </a:xfrm>
        </p:grpSpPr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4E15A630-3216-2846-B9F5-E7E8167A2439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A0A7914-4713-DE60-D513-50AA871BB582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D8517AD-5C73-1118-A2B9-418F461113DE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6EEC165-9C80-4A12-7EB6-66253CE437F2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5CEFE3E-8562-B55F-A7C1-232029A66A48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DF4C345-1A0B-7EE5-9987-07190134B7ED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85A8A6A-C0BB-6BD7-81CA-BEB00ED60B7B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B3DC072-DA00-5AB9-7BD7-FD0FBE930646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5D7E282-6574-205F-CA40-ABF5E0EF6A11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5F0DC5-C874-9A6F-5C9B-79A240B43917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4D9B8AD-1812-43D7-63D2-01A7873D994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D5BC1CB-C4D9-16DB-03B6-DBACA3A68601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5F68745-1CCC-6013-EEEC-0A0C29AEA2CD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2D6A420-2C3F-ED7C-1632-1D90F11FA71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CBB1E7A-F13C-6CB7-F6EA-490EA2A42E10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FCF1D84-AF6A-1518-CBA0-65D79161A9DC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8ECE786-D8FD-7D3E-FD18-016BBC01976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B252C913-DF91-3775-7412-1CB814AC1A1D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43C4EED2-753D-978F-A93D-ED98D429B37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103DDEA-3E34-9750-8245-EB80C0E0F1C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E3E2B61-DFBD-7D77-581C-3BC812599BAA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5DFC80E8-E77D-A7F0-8FF9-BCEBFDAA1EB2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2DF1F85-62C6-78C0-EA96-643CCCDCB1D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0734D23-0613-E0C7-213A-9D24B21041F6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BEA8987-4A52-19AA-703A-6099CF900D1D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E1D9EFA-7E80-0A85-71E2-1A5482E6B078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43BDFCD-C11C-C02C-544A-24D1F292CC0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B6B941A-BF43-EE4C-AEF3-BF2F9FC50E2A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9CCA0A1-0D3F-3B89-B24B-08CB52537B2A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1DD33776-F199-63F4-4CE8-A52AEEA529D7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1ED5C64-49C9-DAC1-E355-85AFE70C9062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F35DD016-A0DE-231E-F3C8-22E0B5195C3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820DB06-FD36-1887-E2FD-1E1D42047C6B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3F28424-91E8-89B0-C418-D9F37DCA57C9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C6206B3-0AAF-B4B4-05D9-C4BEAA8C054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FF3CE0-3D1D-6CB5-5FFA-2379ACD670CE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84B4B61D-223E-A0EC-3A10-21B68441176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BB608FC-6964-B5CC-2D96-619FC979F8CD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B6FF99D-FC7B-32B1-E524-470CB4C088A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6B93983-4244-B34D-BD54-0B27E85F3DB4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1054852-13C4-69C1-045E-3264D16B9173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193C3C-B5A0-DA64-21E0-9E3B8F2A677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42B88A4-FE43-DA74-AB5E-49D18024444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316AEB6-6ED7-3F15-2CE5-6DBE756F9D2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0B586DB-5C17-C81C-E8E7-0181CC5F68B2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C92C9B4-EB62-2C71-1528-E9F7F4D94EB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4D060AB-5BE2-C3B9-3CE5-9163F67756CC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73661C47-7357-5591-335A-6C4512C3D2C6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6A444B1-66DE-92A3-1407-52B5FBB3EB7C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659FDCA7-8F0F-76F1-B61F-A518B70D89B3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F31F09C-0243-3A82-686C-1621053066FF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EDD45CA-0AE2-8AD7-7ECF-39182A2F704A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1356140-199A-6EDB-E4DA-3B82F368E56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42C802E-5E28-9D47-B295-C87A7C7017D9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F2D777F-24F8-4D45-6DB0-4C5000425495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632B1344-4721-E04E-E28F-A2C9857C6984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43B5FE2-6291-F4C4-1F6C-3FBE7B08DB25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7580E86-AC1A-ED06-45CE-30CF177783B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D9C14A6-AA85-A53D-993D-A48B60D9B652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089B447-E113-39E4-D3CE-7EAEEE48E270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7A0F2B1-03D1-E1D5-BBFC-5F1F1748C35D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2B03C2F-23A8-A42D-39E9-B20AA74D0B20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4A599C0-495D-753E-ECD2-610A58E202E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309C2A4-9B25-8A0D-7F7A-2F421618C6CC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15FB04-5CA9-CFEE-EE02-0FC36D6100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A1F1937-0B30-4B70-A9E3-C92DD7A97310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20ACBA2-D3D8-3961-F171-68271FB457F3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D543505-A7D3-843B-1EA0-AD03B94C205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2EB46E5A-3C0C-03BF-5B83-FF7BA75A0C4E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0133B8D-7DEE-656E-94D8-CD239C5907EA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45E0760-AEFE-CFC5-BA4E-EFA02DCE27E9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5ACC834-0553-AA8A-2DC7-5F46F2EF824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68CB662-FAF4-801B-CAEB-E138AFFBA7C3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790D091-06F7-3B12-99A4-4FD4B94EFCE0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F711750F-BA11-951C-6595-A8EB0B0AB94D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88405E1-F820-711D-0036-EB6795E8442A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B06B5E2-E114-D5B9-42F9-77240E7039B6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A3A0CD5-CEB3-53C0-07A2-CB0B49A3DEEC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C693095-B0B3-658E-0368-883441C8F8C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384439A-A39C-C4C0-60E0-701F33EA2AC8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6227498-8260-C62B-D474-C550A243054F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A88DE7F-5D70-92CA-BF94-E202FB6BAC86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6297DC9-E724-AA91-A31E-85AB69D690E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216E486-DA4F-1CEA-E547-16911EB0455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DFFFBC2-482A-E9E0-F87B-187FC25A45E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3529D83-13BB-4686-CF44-146BC8D7AF4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D5B1086-CD9B-4517-CF54-C54E8EA8F98C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A451ACE-8FEE-FAEC-2C87-BC5FC7F8D5D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874C1A3-B432-B24A-B0CC-CE93EEFA7B3D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FAED76A-D0A8-9592-F8B3-3E557D779D3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F157878-15BE-173D-AAA9-559203C89E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680FD9F-452F-F7C3-29B4-E688631E4A2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C9D59E4-8F20-D593-F915-BDF354EE5956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2926DC89-6D46-39DA-C406-28F4FA37E074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CD00BEA-BF34-FE7F-0BE8-E39F2CCF741C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9F74F5ED-5BBE-53E8-77CF-CB2D653F6B3D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6A7A8F6-BA4C-D3F0-130B-970FB80D71DF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AA08B0-084B-DCAE-4AA7-7CA38E7172EE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9E38E7A-A989-2CBC-F7A2-7230E4C2BCB5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6C02AF7-FCED-BFBA-FBA9-10F98534B3A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1565805-2DE2-6B07-A3B5-0385AF85EC28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28E4EC5-A364-94C1-86D7-DC1C4EBA1241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F20BDD3-AFF7-11BD-658F-6DEA220150AC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17CEE38-2FE1-F7DF-E92E-84A94D48E12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290B604-B24D-8A36-1A5D-D9F05C85C634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66B718D-76C2-8603-ADD7-FE15D4F95C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96C8239-8353-3016-760B-286F116962A0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38F4BF9-B486-94BE-0152-84489100FFB5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16F5FDF-C8B3-D35A-4384-2293DBC62CB9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81B946D-6E74-7ABB-8B11-5A8BDA449C86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AF16A2E-E6F6-6DC3-CF56-8FD9FDC5AD7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9295D31-FD85-BF31-94BE-3AF0297BC59E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4186E1A-F345-F9D3-AD54-4EC262B60FA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7EFF11-9C80-C171-6F11-1B5784496109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51083D8-CE6A-4B79-0FE3-E78CC7D3FD9B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DA67FC4-F841-2EED-0930-758454EF4261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FAF30F7-1439-2687-4805-C79D5F634986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22BB5E6-8E6F-B995-8D44-73ADF4DE2BB2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A5B2025-CBC7-83AB-EC74-D305AC731DC6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F4B5FA5-C4AB-06BE-5C2B-E584B5CCF4DD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49499D1-2845-862B-8A0C-BDA61BE4CC0B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DAAABAF-3A77-912F-86D7-5C11DF64B46D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2620AB-11A9-E619-0D3B-39899C12ECC4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0A8A5B3-5654-B7FA-4687-5E448D94EFE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C310A87-8AFA-E195-2FC9-DC3A7E767C22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9753445-0F12-8A1D-B2D1-6720FADEF531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AE2BA67-FDE3-570A-7875-2D2DA151DEC4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B4A27A9-D485-0257-89DA-2182D6D34329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A6FCDC7-E092-2523-9B0D-65868E10BDF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61EA4D6-3004-28AE-DBDB-9B7E3EB35FCB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BF42486-8F19-9D7D-EB19-759D790FD281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0EA6B55-1118-14F5-3DE8-AAC816D99A0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A378879-9448-0F0D-EE1B-E0A40B5E8E44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A2C9661-1B2B-9774-F2CB-559360228042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B942AA0-757E-C0B5-D588-E978AC8AE89B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474A4C9-6F24-1A4A-178B-6FB5D990E44A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23392FB-A864-CF9E-379B-71DEFF7DCD58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6FA728-348B-6591-9F2A-7A0624012308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87AA6C8-6153-2985-AE21-2411B79FEA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4203518-B729-A1C1-3875-3AF59B52B177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52A94E-72CF-8256-77E9-A4F4581C64F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5136843-9278-815D-8156-C6E299A163F7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6B3170-BDAB-8650-1354-53DC6DFAAD6C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2C2CB2A-C661-9B2F-C7D3-8370EBCCC0D2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FAFBE66-D998-BFC3-1444-64B587C347A0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D75D3A5-378A-4441-6800-BC0DB9FEDCE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09C8F2E-59CD-80B3-92FE-D53AE65A770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FB20F78-18BB-AAB6-BF23-908066746D3A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994BD6A-67C4-5B09-73B0-925E232F5B55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AEEE05B-AF6B-FA45-925B-8E29E0B67DF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B4BA9C8-2FF2-F9E3-4933-6E6A362C6EB3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6F0F206-942F-6D32-53F4-969A93C3D91B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8D7FBDB-FBA6-0DD8-C78D-47BAE603E5A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A0B88DF-C772-8839-BDFC-D40A3CB0DE1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05B0C59-88BC-02D3-0A86-8DA6860DA155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FF0DC56-E3E0-AF7D-299B-15B56393A62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416ED8A-3377-BA2E-5383-38EC4108E7D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034B88-EEB2-C1E5-E317-B33AD0F8A44B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8BC2871-0141-E3CF-272C-C50779449CFE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6B2B445-F1EC-00C1-0AF8-7333E6145293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B1455470-A812-6885-E760-DDBFA942D34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3E0375-4F2F-212F-6D43-09BA8B3FF402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16C4F0B-3945-DF13-5C48-EDD80E0C9B1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B04CF84-AE11-2978-CA3A-049BE2E37F26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8D97325-80D6-DFB1-79DF-FF5637CD21B3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FEC6D35-4693-9963-2660-343D5D9BE40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6F1BD0E-A4CD-F6B0-EA11-27BA6426CBDE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9288D1-C6A1-D4E3-2A25-F2E3434A10EE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8EB8A5-2B69-81E9-DE30-8A9F62F34F93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8CF706-6DE2-990B-BE4A-59F0CCA610BC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D66BF11-D04E-ECAC-7D82-A1B9E2207CF5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837EA6-889E-1064-A9BE-CC75D53322BF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85042FE-D16D-2599-283F-6680338E2B94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48581DF-CDD6-5497-FC32-08F6F1BB16D0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7747857-DFF5-0E4D-5D66-5AB5E8CBCFE8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94731D4-C1BC-FC6B-7A21-FB01BAE06E3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3B3FE4-01A8-369B-2719-69637B065D1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2EDA9D-F5E6-4895-B170-3405FE45696B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792766-4485-A2ED-A46E-5F7AE24E5282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37AF7D1-CE2B-C092-A16B-D908546C4B0B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83B80CD-4CFE-7FB9-E1E0-6928B30FA1D8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EA9C73-DD47-8736-4F7F-DF69DCF9195D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CCFF31E-B818-B7B9-CA09-BCD467615123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D38E99-DF50-72A2-401A-FC945929A279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D9C26C2-DA77-8587-8093-C22548DFAA01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C6D1722-4A63-F4D5-7BA5-1FB9734DFBD8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1E7709-BB52-28A0-EF8F-129AD675EDAA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3915F1D-375C-E512-08C1-973137C3FAF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D1829C-97F8-AB13-D441-48346FF51A8C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BA1170B-EEB0-6597-6A51-8506D6E3D31D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B8FE6B6-4C46-C550-22D8-476359218D3E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C6E6630-D201-C4D0-BF5F-E306DB987DAD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8BFD23-455F-876C-28BD-1038D44339F6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52C8A90-AC23-857F-0CF8-43DB245CCE28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ABF745E-C275-DF62-11FA-AA6D30CC444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A10CDE5-B5B5-7872-E272-EABF1AF0D1B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50D82CB-2289-B2EC-1BF8-FAE96D1CA282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1FB3339-DBCA-9DBF-2397-7BDB5D1302A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88CDB6D-62B2-0021-7481-5B6D6CE2D88D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2779CDD-FD00-8907-7CF9-EBB2C2C76D8B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E605F1-7FD7-607E-F1E0-C998842B20A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792A2CA-78B2-B8CB-1477-3430A8543F63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42310DA-57B5-4423-85C2-A5EA8C98430B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DBF46C0-EA7F-5A8F-A5FC-7DF47A68B14A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7485AA-FBBD-8437-4A49-F7FAF0504870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9AA5C3D-3CE5-BAC0-4C54-5BE0D36390EF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2CA42C0-56B4-7420-9B60-AA1D99D1D740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D540A59-F4B8-6EDE-6F0B-9567FEA58C57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EB25809-59FC-7A07-6CB3-56EE68BE1964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568AD70-5B3B-C212-54AF-796449928BAB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6483B9D-E545-9574-2BD3-FCF7A6406584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22446C8-C2A8-67BE-E53E-DCC926B61C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4D28F78-B9A2-71C0-F71E-F8E491C48F2B}"/>
              </a:ext>
            </a:extLst>
          </p:cNvPr>
          <p:cNvGrpSpPr/>
          <p:nvPr/>
        </p:nvGrpSpPr>
        <p:grpSpPr>
          <a:xfrm>
            <a:off x="205225" y="3096417"/>
            <a:ext cx="5629790" cy="3202185"/>
            <a:chOff x="2975205" y="1350149"/>
            <a:chExt cx="5629790" cy="3202185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05278AAD-523D-4D82-5653-28D42876BB7E}"/>
                </a:ext>
              </a:extLst>
            </p:cNvPr>
            <p:cNvSpPr/>
            <p:nvPr/>
          </p:nvSpPr>
          <p:spPr>
            <a:xfrm>
              <a:off x="2975205" y="1724297"/>
              <a:ext cx="5629790" cy="2828037"/>
            </a:xfrm>
            <a:custGeom>
              <a:avLst/>
              <a:gdLst>
                <a:gd name="connsiteX0" fmla="*/ 0 w 5629790"/>
                <a:gd name="connsiteY0" fmla="*/ 570472 h 2828037"/>
                <a:gd name="connsiteX1" fmla="*/ 570472 w 5629790"/>
                <a:gd name="connsiteY1" fmla="*/ 0 h 2828037"/>
                <a:gd name="connsiteX2" fmla="*/ 1211736 w 5629790"/>
                <a:gd name="connsiteY2" fmla="*/ 0 h 2828037"/>
                <a:gd name="connsiteX3" fmla="*/ 1763223 w 5629790"/>
                <a:gd name="connsiteY3" fmla="*/ 0 h 2828037"/>
                <a:gd name="connsiteX4" fmla="*/ 2314709 w 5629790"/>
                <a:gd name="connsiteY4" fmla="*/ 0 h 2828037"/>
                <a:gd name="connsiteX5" fmla="*/ 3000861 w 5629790"/>
                <a:gd name="connsiteY5" fmla="*/ 0 h 2828037"/>
                <a:gd name="connsiteX6" fmla="*/ 3507460 w 5629790"/>
                <a:gd name="connsiteY6" fmla="*/ 0 h 2828037"/>
                <a:gd name="connsiteX7" fmla="*/ 4058947 w 5629790"/>
                <a:gd name="connsiteY7" fmla="*/ 0 h 2828037"/>
                <a:gd name="connsiteX8" fmla="*/ 5059318 w 5629790"/>
                <a:gd name="connsiteY8" fmla="*/ 0 h 2828037"/>
                <a:gd name="connsiteX9" fmla="*/ 5629790 w 5629790"/>
                <a:gd name="connsiteY9" fmla="*/ 570472 h 2828037"/>
                <a:gd name="connsiteX10" fmla="*/ 5629790 w 5629790"/>
                <a:gd name="connsiteY10" fmla="*/ 1149707 h 2828037"/>
                <a:gd name="connsiteX11" fmla="*/ 5629790 w 5629790"/>
                <a:gd name="connsiteY11" fmla="*/ 1712072 h 2828037"/>
                <a:gd name="connsiteX12" fmla="*/ 5629790 w 5629790"/>
                <a:gd name="connsiteY12" fmla="*/ 2257565 h 2828037"/>
                <a:gd name="connsiteX13" fmla="*/ 5059318 w 5629790"/>
                <a:gd name="connsiteY13" fmla="*/ 2828037 h 2828037"/>
                <a:gd name="connsiteX14" fmla="*/ 4418054 w 5629790"/>
                <a:gd name="connsiteY14" fmla="*/ 2828037 h 2828037"/>
                <a:gd name="connsiteX15" fmla="*/ 3776791 w 5629790"/>
                <a:gd name="connsiteY15" fmla="*/ 2828037 h 2828037"/>
                <a:gd name="connsiteX16" fmla="*/ 3090638 w 5629790"/>
                <a:gd name="connsiteY16" fmla="*/ 2828037 h 2828037"/>
                <a:gd name="connsiteX17" fmla="*/ 2449375 w 5629790"/>
                <a:gd name="connsiteY17" fmla="*/ 2828037 h 2828037"/>
                <a:gd name="connsiteX18" fmla="*/ 1852999 w 5629790"/>
                <a:gd name="connsiteY18" fmla="*/ 2828037 h 2828037"/>
                <a:gd name="connsiteX19" fmla="*/ 1256624 w 5629790"/>
                <a:gd name="connsiteY19" fmla="*/ 2828037 h 2828037"/>
                <a:gd name="connsiteX20" fmla="*/ 570472 w 5629790"/>
                <a:gd name="connsiteY20" fmla="*/ 2828037 h 2828037"/>
                <a:gd name="connsiteX21" fmla="*/ 0 w 5629790"/>
                <a:gd name="connsiteY21" fmla="*/ 2257565 h 2828037"/>
                <a:gd name="connsiteX22" fmla="*/ 0 w 5629790"/>
                <a:gd name="connsiteY22" fmla="*/ 1695201 h 2828037"/>
                <a:gd name="connsiteX23" fmla="*/ 0 w 5629790"/>
                <a:gd name="connsiteY23" fmla="*/ 1099094 h 2828037"/>
                <a:gd name="connsiteX24" fmla="*/ 0 w 5629790"/>
                <a:gd name="connsiteY24" fmla="*/ 570472 h 282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29790" h="2828037" fill="none" extrusionOk="0">
                  <a:moveTo>
                    <a:pt x="0" y="570472"/>
                  </a:moveTo>
                  <a:cubicBezTo>
                    <a:pt x="-19948" y="195916"/>
                    <a:pt x="272768" y="25413"/>
                    <a:pt x="570472" y="0"/>
                  </a:cubicBezTo>
                  <a:cubicBezTo>
                    <a:pt x="734683" y="-3174"/>
                    <a:pt x="984598" y="31988"/>
                    <a:pt x="1211736" y="0"/>
                  </a:cubicBezTo>
                  <a:cubicBezTo>
                    <a:pt x="1438874" y="-31988"/>
                    <a:pt x="1566080" y="-24329"/>
                    <a:pt x="1763223" y="0"/>
                  </a:cubicBezTo>
                  <a:cubicBezTo>
                    <a:pt x="1960366" y="24329"/>
                    <a:pt x="2110932" y="-117"/>
                    <a:pt x="2314709" y="0"/>
                  </a:cubicBezTo>
                  <a:cubicBezTo>
                    <a:pt x="2518486" y="117"/>
                    <a:pt x="2680110" y="17639"/>
                    <a:pt x="3000861" y="0"/>
                  </a:cubicBezTo>
                  <a:cubicBezTo>
                    <a:pt x="3321612" y="-17639"/>
                    <a:pt x="3334642" y="-3426"/>
                    <a:pt x="3507460" y="0"/>
                  </a:cubicBezTo>
                  <a:cubicBezTo>
                    <a:pt x="3680278" y="3426"/>
                    <a:pt x="3825146" y="5324"/>
                    <a:pt x="4058947" y="0"/>
                  </a:cubicBezTo>
                  <a:cubicBezTo>
                    <a:pt x="4292748" y="-5324"/>
                    <a:pt x="4816923" y="-23466"/>
                    <a:pt x="5059318" y="0"/>
                  </a:cubicBezTo>
                  <a:cubicBezTo>
                    <a:pt x="5377399" y="-47159"/>
                    <a:pt x="5619859" y="218001"/>
                    <a:pt x="5629790" y="570472"/>
                  </a:cubicBezTo>
                  <a:cubicBezTo>
                    <a:pt x="5601511" y="798502"/>
                    <a:pt x="5657990" y="980821"/>
                    <a:pt x="5629790" y="1149707"/>
                  </a:cubicBezTo>
                  <a:cubicBezTo>
                    <a:pt x="5601590" y="1318593"/>
                    <a:pt x="5606217" y="1434523"/>
                    <a:pt x="5629790" y="1712072"/>
                  </a:cubicBezTo>
                  <a:cubicBezTo>
                    <a:pt x="5653363" y="1989621"/>
                    <a:pt x="5607404" y="2015067"/>
                    <a:pt x="5629790" y="2257565"/>
                  </a:cubicBezTo>
                  <a:cubicBezTo>
                    <a:pt x="5668316" y="2565796"/>
                    <a:pt x="5361657" y="2814681"/>
                    <a:pt x="5059318" y="2828037"/>
                  </a:cubicBezTo>
                  <a:cubicBezTo>
                    <a:pt x="4788798" y="2811632"/>
                    <a:pt x="4608495" y="2798449"/>
                    <a:pt x="4418054" y="2828037"/>
                  </a:cubicBezTo>
                  <a:cubicBezTo>
                    <a:pt x="4227613" y="2857625"/>
                    <a:pt x="3998764" y="2820424"/>
                    <a:pt x="3776791" y="2828037"/>
                  </a:cubicBezTo>
                  <a:cubicBezTo>
                    <a:pt x="3554818" y="2835650"/>
                    <a:pt x="3266499" y="2843874"/>
                    <a:pt x="3090638" y="2828037"/>
                  </a:cubicBezTo>
                  <a:cubicBezTo>
                    <a:pt x="2914777" y="2812200"/>
                    <a:pt x="2685626" y="2816043"/>
                    <a:pt x="2449375" y="2828037"/>
                  </a:cubicBezTo>
                  <a:cubicBezTo>
                    <a:pt x="2213124" y="2840031"/>
                    <a:pt x="1972858" y="2823237"/>
                    <a:pt x="1852999" y="2828037"/>
                  </a:cubicBezTo>
                  <a:cubicBezTo>
                    <a:pt x="1733140" y="2832837"/>
                    <a:pt x="1546652" y="2835478"/>
                    <a:pt x="1256624" y="2828037"/>
                  </a:cubicBezTo>
                  <a:cubicBezTo>
                    <a:pt x="966596" y="2820596"/>
                    <a:pt x="873408" y="2807285"/>
                    <a:pt x="570472" y="2828037"/>
                  </a:cubicBezTo>
                  <a:cubicBezTo>
                    <a:pt x="295144" y="2871339"/>
                    <a:pt x="13219" y="2575574"/>
                    <a:pt x="0" y="2257565"/>
                  </a:cubicBezTo>
                  <a:cubicBezTo>
                    <a:pt x="27775" y="2110368"/>
                    <a:pt x="-23894" y="1893965"/>
                    <a:pt x="0" y="1695201"/>
                  </a:cubicBezTo>
                  <a:cubicBezTo>
                    <a:pt x="23894" y="1496437"/>
                    <a:pt x="-528" y="1242910"/>
                    <a:pt x="0" y="1099094"/>
                  </a:cubicBezTo>
                  <a:cubicBezTo>
                    <a:pt x="528" y="955278"/>
                    <a:pt x="22663" y="760663"/>
                    <a:pt x="0" y="570472"/>
                  </a:cubicBezTo>
                  <a:close/>
                </a:path>
                <a:path w="5629790" h="2828037" stroke="0" extrusionOk="0">
                  <a:moveTo>
                    <a:pt x="0" y="570472"/>
                  </a:moveTo>
                  <a:cubicBezTo>
                    <a:pt x="693" y="276610"/>
                    <a:pt x="282349" y="48139"/>
                    <a:pt x="570472" y="0"/>
                  </a:cubicBezTo>
                  <a:cubicBezTo>
                    <a:pt x="873967" y="19366"/>
                    <a:pt x="1105491" y="764"/>
                    <a:pt x="1256624" y="0"/>
                  </a:cubicBezTo>
                  <a:cubicBezTo>
                    <a:pt x="1407757" y="-764"/>
                    <a:pt x="1675992" y="-13465"/>
                    <a:pt x="1808111" y="0"/>
                  </a:cubicBezTo>
                  <a:cubicBezTo>
                    <a:pt x="1940230" y="13465"/>
                    <a:pt x="2098419" y="-20124"/>
                    <a:pt x="2359598" y="0"/>
                  </a:cubicBezTo>
                  <a:cubicBezTo>
                    <a:pt x="2620777" y="20124"/>
                    <a:pt x="2879173" y="-33282"/>
                    <a:pt x="3045750" y="0"/>
                  </a:cubicBezTo>
                  <a:cubicBezTo>
                    <a:pt x="3212327" y="33282"/>
                    <a:pt x="3353866" y="-13309"/>
                    <a:pt x="3642125" y="0"/>
                  </a:cubicBezTo>
                  <a:cubicBezTo>
                    <a:pt x="3930384" y="13309"/>
                    <a:pt x="4008650" y="-4271"/>
                    <a:pt x="4373166" y="0"/>
                  </a:cubicBezTo>
                  <a:cubicBezTo>
                    <a:pt x="4737682" y="4271"/>
                    <a:pt x="4742716" y="1747"/>
                    <a:pt x="5059318" y="0"/>
                  </a:cubicBezTo>
                  <a:cubicBezTo>
                    <a:pt x="5365340" y="4759"/>
                    <a:pt x="5677420" y="202684"/>
                    <a:pt x="5629790" y="570472"/>
                  </a:cubicBezTo>
                  <a:cubicBezTo>
                    <a:pt x="5604396" y="682514"/>
                    <a:pt x="5612257" y="912529"/>
                    <a:pt x="5629790" y="1099094"/>
                  </a:cubicBezTo>
                  <a:cubicBezTo>
                    <a:pt x="5647323" y="1285659"/>
                    <a:pt x="5600122" y="1398090"/>
                    <a:pt x="5629790" y="1695201"/>
                  </a:cubicBezTo>
                  <a:cubicBezTo>
                    <a:pt x="5659458" y="1992312"/>
                    <a:pt x="5603074" y="1997736"/>
                    <a:pt x="5629790" y="2257565"/>
                  </a:cubicBezTo>
                  <a:cubicBezTo>
                    <a:pt x="5630942" y="2557683"/>
                    <a:pt x="5358789" y="2798443"/>
                    <a:pt x="5059318" y="2828037"/>
                  </a:cubicBezTo>
                  <a:cubicBezTo>
                    <a:pt x="4844696" y="2813224"/>
                    <a:pt x="4730026" y="2831541"/>
                    <a:pt x="4552720" y="2828037"/>
                  </a:cubicBezTo>
                  <a:cubicBezTo>
                    <a:pt x="4375414" y="2824533"/>
                    <a:pt x="4097330" y="2848558"/>
                    <a:pt x="3821679" y="2828037"/>
                  </a:cubicBezTo>
                  <a:cubicBezTo>
                    <a:pt x="3546028" y="2807516"/>
                    <a:pt x="3509230" y="2804951"/>
                    <a:pt x="3225304" y="2828037"/>
                  </a:cubicBezTo>
                  <a:cubicBezTo>
                    <a:pt x="2941379" y="2851123"/>
                    <a:pt x="2872237" y="2800594"/>
                    <a:pt x="2628929" y="2828037"/>
                  </a:cubicBezTo>
                  <a:cubicBezTo>
                    <a:pt x="2385622" y="2855480"/>
                    <a:pt x="2110554" y="2800243"/>
                    <a:pt x="1897888" y="2828037"/>
                  </a:cubicBezTo>
                  <a:cubicBezTo>
                    <a:pt x="1685222" y="2855831"/>
                    <a:pt x="1543113" y="2793835"/>
                    <a:pt x="1211736" y="2828037"/>
                  </a:cubicBezTo>
                  <a:cubicBezTo>
                    <a:pt x="880359" y="2862239"/>
                    <a:pt x="835901" y="2804830"/>
                    <a:pt x="570472" y="2828037"/>
                  </a:cubicBezTo>
                  <a:cubicBezTo>
                    <a:pt x="234059" y="2787774"/>
                    <a:pt x="13144" y="2609237"/>
                    <a:pt x="0" y="2257565"/>
                  </a:cubicBezTo>
                  <a:cubicBezTo>
                    <a:pt x="719" y="2035277"/>
                    <a:pt x="-2785" y="1914922"/>
                    <a:pt x="0" y="1695201"/>
                  </a:cubicBezTo>
                  <a:cubicBezTo>
                    <a:pt x="2785" y="1475480"/>
                    <a:pt x="-8906" y="1401200"/>
                    <a:pt x="0" y="1149707"/>
                  </a:cubicBezTo>
                  <a:cubicBezTo>
                    <a:pt x="8906" y="898214"/>
                    <a:pt x="5016" y="717028"/>
                    <a:pt x="0" y="570472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Phân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công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theo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đoạn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Tất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cả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thành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viên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đều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Giải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nghĩa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từ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cùng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nhau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 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5F0A51B1-72A4-78F0-528C-78ACC8EBC592}"/>
                </a:ext>
              </a:extLst>
            </p:cNvPr>
            <p:cNvSpPr/>
            <p:nvPr/>
          </p:nvSpPr>
          <p:spPr>
            <a:xfrm>
              <a:off x="4375747" y="1350149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Yêu</a:t>
              </a:r>
              <a:r>
                <a:rPr kumimoji="0" lang="en-US" sz="4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Cầu</a:t>
              </a:r>
              <a:endPara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</a:endParaRPr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71093F7B-B8C7-48E3-428E-C4EDDA76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55420" y="2397641"/>
              <a:ext cx="609091" cy="60909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F6FC79B5-A5FA-FA89-0813-39F033A89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32470" y="3000943"/>
              <a:ext cx="609091" cy="60909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593DECC4-AD51-5882-DF58-1F062507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659861"/>
              <a:ext cx="609091" cy="609091"/>
            </a:xfrm>
            <a:prstGeom prst="rect">
              <a:avLst/>
            </a:prstGeom>
          </p:spPr>
        </p:pic>
      </p:grp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A25F1D07-9CAB-38E5-DD12-55764408EBA1}"/>
              </a:ext>
            </a:extLst>
          </p:cNvPr>
          <p:cNvSpPr/>
          <p:nvPr/>
        </p:nvSpPr>
        <p:spPr>
          <a:xfrm>
            <a:off x="5886621" y="3098748"/>
            <a:ext cx="6186579" cy="2374045"/>
          </a:xfrm>
          <a:custGeom>
            <a:avLst/>
            <a:gdLst>
              <a:gd name="connsiteX0" fmla="*/ 0 w 6186579"/>
              <a:gd name="connsiteY0" fmla="*/ 478892 h 2374045"/>
              <a:gd name="connsiteX1" fmla="*/ 478892 w 6186579"/>
              <a:gd name="connsiteY1" fmla="*/ 0 h 2374045"/>
              <a:gd name="connsiteX2" fmla="*/ 1184779 w 6186579"/>
              <a:gd name="connsiteY2" fmla="*/ 0 h 2374045"/>
              <a:gd name="connsiteX3" fmla="*/ 1890667 w 6186579"/>
              <a:gd name="connsiteY3" fmla="*/ 0 h 2374045"/>
              <a:gd name="connsiteX4" fmla="*/ 2387402 w 6186579"/>
              <a:gd name="connsiteY4" fmla="*/ 0 h 2374045"/>
              <a:gd name="connsiteX5" fmla="*/ 2936426 w 6186579"/>
              <a:gd name="connsiteY5" fmla="*/ 0 h 2374045"/>
              <a:gd name="connsiteX6" fmla="*/ 3694601 w 6186579"/>
              <a:gd name="connsiteY6" fmla="*/ 0 h 2374045"/>
              <a:gd name="connsiteX7" fmla="*/ 4191336 w 6186579"/>
              <a:gd name="connsiteY7" fmla="*/ 0 h 2374045"/>
              <a:gd name="connsiteX8" fmla="*/ 4688072 w 6186579"/>
              <a:gd name="connsiteY8" fmla="*/ 0 h 2374045"/>
              <a:gd name="connsiteX9" fmla="*/ 5707687 w 6186579"/>
              <a:gd name="connsiteY9" fmla="*/ 0 h 2374045"/>
              <a:gd name="connsiteX10" fmla="*/ 6186579 w 6186579"/>
              <a:gd name="connsiteY10" fmla="*/ 478892 h 2374045"/>
              <a:gd name="connsiteX11" fmla="*/ 6186579 w 6186579"/>
              <a:gd name="connsiteY11" fmla="*/ 908491 h 2374045"/>
              <a:gd name="connsiteX12" fmla="*/ 6186579 w 6186579"/>
              <a:gd name="connsiteY12" fmla="*/ 1408903 h 2374045"/>
              <a:gd name="connsiteX13" fmla="*/ 6186579 w 6186579"/>
              <a:gd name="connsiteY13" fmla="*/ 1895153 h 2374045"/>
              <a:gd name="connsiteX14" fmla="*/ 5707687 w 6186579"/>
              <a:gd name="connsiteY14" fmla="*/ 2374045 h 2374045"/>
              <a:gd name="connsiteX15" fmla="*/ 5158664 w 6186579"/>
              <a:gd name="connsiteY15" fmla="*/ 2374045 h 2374045"/>
              <a:gd name="connsiteX16" fmla="*/ 4557352 w 6186579"/>
              <a:gd name="connsiteY16" fmla="*/ 2374045 h 2374045"/>
              <a:gd name="connsiteX17" fmla="*/ 3956041 w 6186579"/>
              <a:gd name="connsiteY17" fmla="*/ 2374045 h 2374045"/>
              <a:gd name="connsiteX18" fmla="*/ 3459305 w 6186579"/>
              <a:gd name="connsiteY18" fmla="*/ 2374045 h 2374045"/>
              <a:gd name="connsiteX19" fmla="*/ 2857994 w 6186579"/>
              <a:gd name="connsiteY19" fmla="*/ 2374045 h 2374045"/>
              <a:gd name="connsiteX20" fmla="*/ 2308970 w 6186579"/>
              <a:gd name="connsiteY20" fmla="*/ 2374045 h 2374045"/>
              <a:gd name="connsiteX21" fmla="*/ 1812235 w 6186579"/>
              <a:gd name="connsiteY21" fmla="*/ 2374045 h 2374045"/>
              <a:gd name="connsiteX22" fmla="*/ 1054059 w 6186579"/>
              <a:gd name="connsiteY22" fmla="*/ 2374045 h 2374045"/>
              <a:gd name="connsiteX23" fmla="*/ 478892 w 6186579"/>
              <a:gd name="connsiteY23" fmla="*/ 2374045 h 2374045"/>
              <a:gd name="connsiteX24" fmla="*/ 0 w 6186579"/>
              <a:gd name="connsiteY24" fmla="*/ 1895153 h 2374045"/>
              <a:gd name="connsiteX25" fmla="*/ 0 w 6186579"/>
              <a:gd name="connsiteY25" fmla="*/ 1423066 h 2374045"/>
              <a:gd name="connsiteX26" fmla="*/ 0 w 6186579"/>
              <a:gd name="connsiteY26" fmla="*/ 965142 h 2374045"/>
              <a:gd name="connsiteX27" fmla="*/ 0 w 6186579"/>
              <a:gd name="connsiteY27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86579" h="2374045" fill="none" extrusionOk="0">
                <a:moveTo>
                  <a:pt x="0" y="478892"/>
                </a:moveTo>
                <a:cubicBezTo>
                  <a:pt x="-40200" y="211066"/>
                  <a:pt x="232005" y="49236"/>
                  <a:pt x="478892" y="0"/>
                </a:cubicBezTo>
                <a:cubicBezTo>
                  <a:pt x="764027" y="-23948"/>
                  <a:pt x="939001" y="-27521"/>
                  <a:pt x="1184779" y="0"/>
                </a:cubicBezTo>
                <a:cubicBezTo>
                  <a:pt x="1430557" y="27521"/>
                  <a:pt x="1537949" y="-8153"/>
                  <a:pt x="1890667" y="0"/>
                </a:cubicBezTo>
                <a:cubicBezTo>
                  <a:pt x="2243385" y="8153"/>
                  <a:pt x="2183681" y="4757"/>
                  <a:pt x="2387402" y="0"/>
                </a:cubicBezTo>
                <a:cubicBezTo>
                  <a:pt x="2591123" y="-4757"/>
                  <a:pt x="2689692" y="21238"/>
                  <a:pt x="2936426" y="0"/>
                </a:cubicBezTo>
                <a:cubicBezTo>
                  <a:pt x="3183160" y="-21238"/>
                  <a:pt x="3377753" y="37550"/>
                  <a:pt x="3694601" y="0"/>
                </a:cubicBezTo>
                <a:cubicBezTo>
                  <a:pt x="4011449" y="-37550"/>
                  <a:pt x="4054161" y="208"/>
                  <a:pt x="4191336" y="0"/>
                </a:cubicBezTo>
                <a:cubicBezTo>
                  <a:pt x="4328511" y="-208"/>
                  <a:pt x="4489771" y="-17993"/>
                  <a:pt x="4688072" y="0"/>
                </a:cubicBezTo>
                <a:cubicBezTo>
                  <a:pt x="4886373" y="17993"/>
                  <a:pt x="5309933" y="11503"/>
                  <a:pt x="5707687" y="0"/>
                </a:cubicBezTo>
                <a:cubicBezTo>
                  <a:pt x="5964488" y="3474"/>
                  <a:pt x="6195173" y="172856"/>
                  <a:pt x="6186579" y="478892"/>
                </a:cubicBezTo>
                <a:cubicBezTo>
                  <a:pt x="6202954" y="582641"/>
                  <a:pt x="6172525" y="700797"/>
                  <a:pt x="6186579" y="908491"/>
                </a:cubicBezTo>
                <a:cubicBezTo>
                  <a:pt x="6200633" y="1116185"/>
                  <a:pt x="6171533" y="1266240"/>
                  <a:pt x="6186579" y="1408903"/>
                </a:cubicBezTo>
                <a:cubicBezTo>
                  <a:pt x="6201625" y="1551566"/>
                  <a:pt x="6196776" y="1740149"/>
                  <a:pt x="6186579" y="1895153"/>
                </a:cubicBezTo>
                <a:cubicBezTo>
                  <a:pt x="6220590" y="2161136"/>
                  <a:pt x="5951898" y="2409020"/>
                  <a:pt x="5707687" y="2374045"/>
                </a:cubicBezTo>
                <a:cubicBezTo>
                  <a:pt x="5567857" y="2372047"/>
                  <a:pt x="5344034" y="2389548"/>
                  <a:pt x="5158664" y="2374045"/>
                </a:cubicBezTo>
                <a:cubicBezTo>
                  <a:pt x="4973294" y="2358542"/>
                  <a:pt x="4690673" y="2402879"/>
                  <a:pt x="4557352" y="2374045"/>
                </a:cubicBezTo>
                <a:cubicBezTo>
                  <a:pt x="4424031" y="2345211"/>
                  <a:pt x="4150779" y="2353534"/>
                  <a:pt x="3956041" y="2374045"/>
                </a:cubicBezTo>
                <a:cubicBezTo>
                  <a:pt x="3761303" y="2394556"/>
                  <a:pt x="3577923" y="2397985"/>
                  <a:pt x="3459305" y="2374045"/>
                </a:cubicBezTo>
                <a:cubicBezTo>
                  <a:pt x="3340687" y="2350105"/>
                  <a:pt x="3150349" y="2402911"/>
                  <a:pt x="2857994" y="2374045"/>
                </a:cubicBezTo>
                <a:cubicBezTo>
                  <a:pt x="2565639" y="2345179"/>
                  <a:pt x="2490323" y="2354537"/>
                  <a:pt x="2308970" y="2374045"/>
                </a:cubicBezTo>
                <a:cubicBezTo>
                  <a:pt x="2127617" y="2393553"/>
                  <a:pt x="1926738" y="2379771"/>
                  <a:pt x="1812235" y="2374045"/>
                </a:cubicBezTo>
                <a:cubicBezTo>
                  <a:pt x="1697733" y="2368319"/>
                  <a:pt x="1239175" y="2383126"/>
                  <a:pt x="1054059" y="2374045"/>
                </a:cubicBezTo>
                <a:cubicBezTo>
                  <a:pt x="868943" y="2364964"/>
                  <a:pt x="650880" y="2401025"/>
                  <a:pt x="478892" y="2374045"/>
                </a:cubicBezTo>
                <a:cubicBezTo>
                  <a:pt x="193498" y="2334043"/>
                  <a:pt x="60536" y="2141483"/>
                  <a:pt x="0" y="1895153"/>
                </a:cubicBezTo>
                <a:cubicBezTo>
                  <a:pt x="722" y="1713624"/>
                  <a:pt x="8027" y="1648526"/>
                  <a:pt x="0" y="1423066"/>
                </a:cubicBezTo>
                <a:cubicBezTo>
                  <a:pt x="-8027" y="1197606"/>
                  <a:pt x="-7936" y="1124751"/>
                  <a:pt x="0" y="965142"/>
                </a:cubicBezTo>
                <a:cubicBezTo>
                  <a:pt x="7936" y="805533"/>
                  <a:pt x="-3989" y="709354"/>
                  <a:pt x="0" y="478892"/>
                </a:cubicBezTo>
                <a:close/>
              </a:path>
              <a:path w="6186579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749471" y="-9289"/>
                  <a:pt x="956395" y="24626"/>
                  <a:pt x="1184779" y="0"/>
                </a:cubicBezTo>
                <a:cubicBezTo>
                  <a:pt x="1413163" y="-24626"/>
                  <a:pt x="1600883" y="19781"/>
                  <a:pt x="1733803" y="0"/>
                </a:cubicBezTo>
                <a:cubicBezTo>
                  <a:pt x="1866723" y="-19781"/>
                  <a:pt x="2165136" y="4759"/>
                  <a:pt x="2282826" y="0"/>
                </a:cubicBezTo>
                <a:cubicBezTo>
                  <a:pt x="2400516" y="-4759"/>
                  <a:pt x="2767726" y="27586"/>
                  <a:pt x="2988714" y="0"/>
                </a:cubicBezTo>
                <a:cubicBezTo>
                  <a:pt x="3209702" y="-27586"/>
                  <a:pt x="3454774" y="-28694"/>
                  <a:pt x="3590025" y="0"/>
                </a:cubicBezTo>
                <a:cubicBezTo>
                  <a:pt x="3725276" y="28694"/>
                  <a:pt x="4118687" y="-8864"/>
                  <a:pt x="4348200" y="0"/>
                </a:cubicBezTo>
                <a:cubicBezTo>
                  <a:pt x="4577713" y="8864"/>
                  <a:pt x="4789588" y="-9247"/>
                  <a:pt x="5106376" y="0"/>
                </a:cubicBezTo>
                <a:cubicBezTo>
                  <a:pt x="5423164" y="9247"/>
                  <a:pt x="5441503" y="-17259"/>
                  <a:pt x="5707687" y="0"/>
                </a:cubicBezTo>
                <a:cubicBezTo>
                  <a:pt x="5964537" y="-3430"/>
                  <a:pt x="6136079" y="213963"/>
                  <a:pt x="6186579" y="478892"/>
                </a:cubicBezTo>
                <a:cubicBezTo>
                  <a:pt x="6171833" y="687907"/>
                  <a:pt x="6186126" y="759322"/>
                  <a:pt x="6186579" y="950979"/>
                </a:cubicBezTo>
                <a:cubicBezTo>
                  <a:pt x="6187032" y="1142636"/>
                  <a:pt x="6193730" y="1295443"/>
                  <a:pt x="6186579" y="1423066"/>
                </a:cubicBezTo>
                <a:cubicBezTo>
                  <a:pt x="6179428" y="1550689"/>
                  <a:pt x="6188247" y="1672103"/>
                  <a:pt x="6186579" y="1895153"/>
                </a:cubicBezTo>
                <a:cubicBezTo>
                  <a:pt x="6216144" y="2163292"/>
                  <a:pt x="5975106" y="2388985"/>
                  <a:pt x="5707687" y="2374045"/>
                </a:cubicBezTo>
                <a:cubicBezTo>
                  <a:pt x="5519737" y="2363652"/>
                  <a:pt x="5179293" y="2340696"/>
                  <a:pt x="5001800" y="2374045"/>
                </a:cubicBezTo>
                <a:cubicBezTo>
                  <a:pt x="4824307" y="2407394"/>
                  <a:pt x="4565035" y="2371441"/>
                  <a:pt x="4400488" y="2374045"/>
                </a:cubicBezTo>
                <a:cubicBezTo>
                  <a:pt x="4235941" y="2376649"/>
                  <a:pt x="3963016" y="2389768"/>
                  <a:pt x="3799177" y="2374045"/>
                </a:cubicBezTo>
                <a:cubicBezTo>
                  <a:pt x="3635338" y="2358322"/>
                  <a:pt x="3362812" y="2410525"/>
                  <a:pt x="3041002" y="2374045"/>
                </a:cubicBezTo>
                <a:cubicBezTo>
                  <a:pt x="2719192" y="2337565"/>
                  <a:pt x="2486484" y="2364159"/>
                  <a:pt x="2335114" y="2374045"/>
                </a:cubicBezTo>
                <a:cubicBezTo>
                  <a:pt x="2183744" y="2383931"/>
                  <a:pt x="1932629" y="2367795"/>
                  <a:pt x="1733803" y="2374045"/>
                </a:cubicBezTo>
                <a:cubicBezTo>
                  <a:pt x="1534977" y="2380295"/>
                  <a:pt x="1307650" y="2387083"/>
                  <a:pt x="1184779" y="2374045"/>
                </a:cubicBezTo>
                <a:cubicBezTo>
                  <a:pt x="1061908" y="2361007"/>
                  <a:pt x="759513" y="2356188"/>
                  <a:pt x="478892" y="2374045"/>
                </a:cubicBezTo>
                <a:cubicBezTo>
                  <a:pt x="247913" y="2336186"/>
                  <a:pt x="-5000" y="2173785"/>
                  <a:pt x="0" y="1895153"/>
                </a:cubicBezTo>
                <a:cubicBezTo>
                  <a:pt x="11119" y="1656279"/>
                  <a:pt x="-10995" y="1552677"/>
                  <a:pt x="0" y="1394741"/>
                </a:cubicBezTo>
                <a:cubicBezTo>
                  <a:pt x="10995" y="1236805"/>
                  <a:pt x="4337" y="1141656"/>
                  <a:pt x="0" y="894329"/>
                </a:cubicBezTo>
                <a:cubicBezTo>
                  <a:pt x="-4337" y="647002"/>
                  <a:pt x="9615" y="653418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algn="just">
              <a:lnSpc>
                <a:spcPct val="11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2.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to,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rõ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3.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ngắt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nghỉ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chỗ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EC18539E-FFED-49AE-C731-F39D63B1496A}"/>
              </a:ext>
            </a:extLst>
          </p:cNvPr>
          <p:cNvSpPr/>
          <p:nvPr/>
        </p:nvSpPr>
        <p:spPr>
          <a:xfrm>
            <a:off x="6575521" y="2752715"/>
            <a:ext cx="4621427" cy="796835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Tiêu</a:t>
            </a:r>
            <a:r>
              <a: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chí</a:t>
            </a:r>
            <a:r>
              <a: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đánh</a:t>
            </a:r>
            <a:r>
              <a: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giá</a:t>
            </a:r>
            <a:endParaRPr lang="en-US" sz="48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227" name="Picture 226">
            <a:extLst>
              <a:ext uri="{FF2B5EF4-FFF2-40B4-BE49-F238E27FC236}">
                <a16:creationId xmlns:a16="http://schemas.microsoft.com/office/drawing/2014/main" id="{49EDC466-3A45-B0DC-7BDD-2ECD3CB1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987" y="3613409"/>
            <a:ext cx="469963" cy="469963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6B85C3E3-6123-55A1-2AD5-2BC062558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313" y="3613409"/>
            <a:ext cx="469963" cy="469963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3A577E04-8809-B188-BDFA-470CDC632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661" y="3613409"/>
            <a:ext cx="469963" cy="469963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67CF24A-18E8-FB53-E110-BEAB6F69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968" y="4232696"/>
            <a:ext cx="469963" cy="469963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50C42DC0-866D-77B0-5B03-810FD7F39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94" y="4232696"/>
            <a:ext cx="469963" cy="469963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BA89BC23-CC45-BD9F-96F2-2EDBB5128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642" y="4232696"/>
            <a:ext cx="469963" cy="4699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B22B01E3-49B6-8FBC-C9BA-A859C387A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96" y="4756257"/>
            <a:ext cx="469963" cy="469963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EBF9B734-786C-67EB-3D8B-5F3FB3D1B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7016" y="4765392"/>
            <a:ext cx="469963" cy="46996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A314C6F7-C978-4307-6C09-F762A8A53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7496" y="4747211"/>
            <a:ext cx="469963" cy="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88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5" grpId="0" animBg="1"/>
      <p:bldP spid="2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3117823" y="527623"/>
            <a:ext cx="920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y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ệ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ọ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p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66FC472-CBF1-4CBE-E292-BE48C9BF2F7E}"/>
              </a:ext>
            </a:extLst>
          </p:cNvPr>
          <p:cNvGrpSpPr/>
          <p:nvPr/>
        </p:nvGrpSpPr>
        <p:grpSpPr>
          <a:xfrm>
            <a:off x="0" y="2664297"/>
            <a:ext cx="8005911" cy="3666080"/>
            <a:chOff x="4841104" y="3817600"/>
            <a:chExt cx="7073839" cy="2842692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1D7CBDE-DFC6-55DF-9B25-CCA2E64CFA93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013535C0-D1F7-2294-4C71-04E9C420F2ED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algn="just">
                  <a:lnSpc>
                    <a:spcPct val="110000"/>
                  </a:lnSpc>
                  <a:defRPr/>
                </a:pP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1.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Đọc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đúng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2.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Đọc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to,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rõ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3.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Đọc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ngắt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,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nghỉ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đúng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chỗ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.</a:t>
                </a:r>
              </a:p>
            </p:txBody>
          </p:sp>
          <p:sp>
            <p:nvSpPr>
              <p:cNvPr id="249" name="Rectangle: Rounded Corners 248">
                <a:extLst>
                  <a:ext uri="{FF2B5EF4-FFF2-40B4-BE49-F238E27FC236}">
                    <a16:creationId xmlns:a16="http://schemas.microsoft.com/office/drawing/2014/main" id="{716CE861-4030-9C09-C129-DB8AEDD63BC7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5400" b="1" kern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1052B925-2640-0C88-1140-4937C6B0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C9E534A6-1B1A-217D-84DA-F6A3873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CCEF1590-BB8A-9FB1-AEAF-28FAE2AE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08750C57-3C7D-A43F-6703-157659DD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ABDE2C0F-7A02-8F88-8ED1-499E9E16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26F7D09D-BD2E-A6FE-C90A-4F040F4E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11F61C5-5E50-34C2-8504-B5528127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0095" y="5947929"/>
              <a:ext cx="469963" cy="469963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B8731A83-DA0E-2803-46BA-765FE335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3421" y="5947929"/>
              <a:ext cx="469963" cy="469963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59506AED-0D68-19B3-15BF-F2ABC4AB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6769" y="5947929"/>
              <a:ext cx="469963" cy="469963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EE8F2CB-9DD8-3D6A-6723-074A2FC836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038739" y="2711998"/>
            <a:ext cx="4153261" cy="41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996" y="104173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96000" y="452265"/>
            <a:ext cx="4610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Giải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thích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nghĩa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khó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hiểu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LNTH-Dinomiko" panose="02000500000000000000" pitchFamily="2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4C52E6B-3592-E162-61E4-5E72D5EDFCF9}"/>
              </a:ext>
            </a:extLst>
          </p:cNvPr>
          <p:cNvSpPr/>
          <p:nvPr/>
        </p:nvSpPr>
        <p:spPr>
          <a:xfrm>
            <a:off x="1514985" y="2485765"/>
            <a:ext cx="5914243" cy="2726699"/>
          </a:xfrm>
          <a:custGeom>
            <a:avLst/>
            <a:gdLst>
              <a:gd name="connsiteX0" fmla="*/ 0 w 5914243"/>
              <a:gd name="connsiteY0" fmla="*/ 454459 h 2726699"/>
              <a:gd name="connsiteX1" fmla="*/ 454459 w 5914243"/>
              <a:gd name="connsiteY1" fmla="*/ 0 h 2726699"/>
              <a:gd name="connsiteX2" fmla="*/ 3449975 w 5914243"/>
              <a:gd name="connsiteY2" fmla="*/ 0 h 2726699"/>
              <a:gd name="connsiteX3" fmla="*/ 3449975 w 5914243"/>
              <a:gd name="connsiteY3" fmla="*/ 0 h 2726699"/>
              <a:gd name="connsiteX4" fmla="*/ 4928536 w 5914243"/>
              <a:gd name="connsiteY4" fmla="*/ 0 h 2726699"/>
              <a:gd name="connsiteX5" fmla="*/ 5459784 w 5914243"/>
              <a:gd name="connsiteY5" fmla="*/ 0 h 2726699"/>
              <a:gd name="connsiteX6" fmla="*/ 5914243 w 5914243"/>
              <a:gd name="connsiteY6" fmla="*/ 454459 h 2726699"/>
              <a:gd name="connsiteX7" fmla="*/ 5914243 w 5914243"/>
              <a:gd name="connsiteY7" fmla="*/ 1590574 h 2726699"/>
              <a:gd name="connsiteX8" fmla="*/ 6854903 w 5914243"/>
              <a:gd name="connsiteY8" fmla="*/ 1776581 h 2726699"/>
              <a:gd name="connsiteX9" fmla="*/ 5914243 w 5914243"/>
              <a:gd name="connsiteY9" fmla="*/ 2272249 h 2726699"/>
              <a:gd name="connsiteX10" fmla="*/ 5914243 w 5914243"/>
              <a:gd name="connsiteY10" fmla="*/ 2272240 h 2726699"/>
              <a:gd name="connsiteX11" fmla="*/ 5459784 w 5914243"/>
              <a:gd name="connsiteY11" fmla="*/ 2726699 h 2726699"/>
              <a:gd name="connsiteX12" fmla="*/ 4928536 w 5914243"/>
              <a:gd name="connsiteY12" fmla="*/ 2726699 h 2726699"/>
              <a:gd name="connsiteX13" fmla="*/ 3449975 w 5914243"/>
              <a:gd name="connsiteY13" fmla="*/ 2726699 h 2726699"/>
              <a:gd name="connsiteX14" fmla="*/ 3449975 w 5914243"/>
              <a:gd name="connsiteY14" fmla="*/ 2726699 h 2726699"/>
              <a:gd name="connsiteX15" fmla="*/ 454459 w 5914243"/>
              <a:gd name="connsiteY15" fmla="*/ 2726699 h 2726699"/>
              <a:gd name="connsiteX16" fmla="*/ 0 w 5914243"/>
              <a:gd name="connsiteY16" fmla="*/ 2272240 h 2726699"/>
              <a:gd name="connsiteX17" fmla="*/ 0 w 5914243"/>
              <a:gd name="connsiteY17" fmla="*/ 2272249 h 2726699"/>
              <a:gd name="connsiteX18" fmla="*/ 0 w 5914243"/>
              <a:gd name="connsiteY18" fmla="*/ 1590574 h 2726699"/>
              <a:gd name="connsiteX19" fmla="*/ 0 w 5914243"/>
              <a:gd name="connsiteY19" fmla="*/ 1590574 h 2726699"/>
              <a:gd name="connsiteX20" fmla="*/ 0 w 5914243"/>
              <a:gd name="connsiteY20" fmla="*/ 454459 h 272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14243" h="2726699" fill="none" extrusionOk="0">
                <a:moveTo>
                  <a:pt x="0" y="454459"/>
                </a:moveTo>
                <a:cubicBezTo>
                  <a:pt x="-30497" y="240130"/>
                  <a:pt x="210754" y="-19711"/>
                  <a:pt x="454459" y="0"/>
                </a:cubicBezTo>
                <a:cubicBezTo>
                  <a:pt x="916998" y="129591"/>
                  <a:pt x="2357942" y="-79037"/>
                  <a:pt x="3449975" y="0"/>
                </a:cubicBezTo>
                <a:lnTo>
                  <a:pt x="3449975" y="0"/>
                </a:lnTo>
                <a:cubicBezTo>
                  <a:pt x="4124621" y="99167"/>
                  <a:pt x="4773472" y="-19630"/>
                  <a:pt x="4928536" y="0"/>
                </a:cubicBezTo>
                <a:cubicBezTo>
                  <a:pt x="5068535" y="43030"/>
                  <a:pt x="5383485" y="20262"/>
                  <a:pt x="5459784" y="0"/>
                </a:cubicBezTo>
                <a:cubicBezTo>
                  <a:pt x="5734868" y="19384"/>
                  <a:pt x="5882926" y="193314"/>
                  <a:pt x="5914243" y="454459"/>
                </a:cubicBezTo>
                <a:cubicBezTo>
                  <a:pt x="5817985" y="877420"/>
                  <a:pt x="5888145" y="1276435"/>
                  <a:pt x="5914243" y="1590574"/>
                </a:cubicBezTo>
                <a:cubicBezTo>
                  <a:pt x="6179196" y="1626496"/>
                  <a:pt x="6632195" y="1797374"/>
                  <a:pt x="6854903" y="1776581"/>
                </a:cubicBezTo>
                <a:cubicBezTo>
                  <a:pt x="6445635" y="1948394"/>
                  <a:pt x="6237570" y="2158885"/>
                  <a:pt x="5914243" y="2272249"/>
                </a:cubicBezTo>
                <a:lnTo>
                  <a:pt x="5914243" y="2272240"/>
                </a:lnTo>
                <a:cubicBezTo>
                  <a:pt x="5952722" y="2497298"/>
                  <a:pt x="5741937" y="2745946"/>
                  <a:pt x="5459784" y="2726699"/>
                </a:cubicBezTo>
                <a:cubicBezTo>
                  <a:pt x="5313379" y="2712394"/>
                  <a:pt x="5119309" y="2718769"/>
                  <a:pt x="4928536" y="2726699"/>
                </a:cubicBezTo>
                <a:cubicBezTo>
                  <a:pt x="4204489" y="2737897"/>
                  <a:pt x="3878702" y="2780536"/>
                  <a:pt x="3449975" y="2726699"/>
                </a:cubicBezTo>
                <a:lnTo>
                  <a:pt x="3449975" y="2726699"/>
                </a:lnTo>
                <a:cubicBezTo>
                  <a:pt x="2080025" y="2687033"/>
                  <a:pt x="972515" y="2854348"/>
                  <a:pt x="454459" y="2726699"/>
                </a:cubicBezTo>
                <a:cubicBezTo>
                  <a:pt x="188483" y="2709027"/>
                  <a:pt x="11902" y="2530422"/>
                  <a:pt x="0" y="2272240"/>
                </a:cubicBezTo>
                <a:lnTo>
                  <a:pt x="0" y="2272249"/>
                </a:lnTo>
                <a:cubicBezTo>
                  <a:pt x="-45430" y="2049910"/>
                  <a:pt x="-51056" y="1688265"/>
                  <a:pt x="0" y="1590574"/>
                </a:cubicBezTo>
                <a:lnTo>
                  <a:pt x="0" y="1590574"/>
                </a:lnTo>
                <a:cubicBezTo>
                  <a:pt x="56368" y="1345718"/>
                  <a:pt x="21716" y="601292"/>
                  <a:pt x="0" y="454459"/>
                </a:cubicBezTo>
                <a:close/>
              </a:path>
              <a:path w="5914243" h="2726699" stroke="0" extrusionOk="0">
                <a:moveTo>
                  <a:pt x="0" y="454459"/>
                </a:moveTo>
                <a:cubicBezTo>
                  <a:pt x="8531" y="175701"/>
                  <a:pt x="193632" y="10142"/>
                  <a:pt x="454459" y="0"/>
                </a:cubicBezTo>
                <a:cubicBezTo>
                  <a:pt x="1197240" y="-30226"/>
                  <a:pt x="2754178" y="19287"/>
                  <a:pt x="3449975" y="0"/>
                </a:cubicBezTo>
                <a:lnTo>
                  <a:pt x="3449975" y="0"/>
                </a:lnTo>
                <a:cubicBezTo>
                  <a:pt x="3617554" y="28546"/>
                  <a:pt x="4532919" y="129012"/>
                  <a:pt x="4928536" y="0"/>
                </a:cubicBezTo>
                <a:cubicBezTo>
                  <a:pt x="5029648" y="-397"/>
                  <a:pt x="5291026" y="-41935"/>
                  <a:pt x="5459784" y="0"/>
                </a:cubicBezTo>
                <a:cubicBezTo>
                  <a:pt x="5716634" y="-699"/>
                  <a:pt x="5889227" y="167685"/>
                  <a:pt x="5914243" y="454459"/>
                </a:cubicBezTo>
                <a:cubicBezTo>
                  <a:pt x="5853531" y="770859"/>
                  <a:pt x="5896897" y="1373042"/>
                  <a:pt x="5914243" y="1590574"/>
                </a:cubicBezTo>
                <a:cubicBezTo>
                  <a:pt x="6130828" y="1682316"/>
                  <a:pt x="6687345" y="1672287"/>
                  <a:pt x="6854903" y="1776581"/>
                </a:cubicBezTo>
                <a:cubicBezTo>
                  <a:pt x="6510574" y="1949312"/>
                  <a:pt x="6025977" y="2188547"/>
                  <a:pt x="5914243" y="2272249"/>
                </a:cubicBezTo>
                <a:lnTo>
                  <a:pt x="5914243" y="2272240"/>
                </a:lnTo>
                <a:cubicBezTo>
                  <a:pt x="5955094" y="2498134"/>
                  <a:pt x="5708259" y="2699747"/>
                  <a:pt x="5459784" y="2726699"/>
                </a:cubicBezTo>
                <a:cubicBezTo>
                  <a:pt x="5325685" y="2723483"/>
                  <a:pt x="5002665" y="2773564"/>
                  <a:pt x="4928536" y="2726699"/>
                </a:cubicBezTo>
                <a:cubicBezTo>
                  <a:pt x="4397840" y="2633910"/>
                  <a:pt x="3629635" y="2778861"/>
                  <a:pt x="3449975" y="2726699"/>
                </a:cubicBezTo>
                <a:lnTo>
                  <a:pt x="3449975" y="2726699"/>
                </a:lnTo>
                <a:cubicBezTo>
                  <a:pt x="2455654" y="2821731"/>
                  <a:pt x="1442653" y="2676776"/>
                  <a:pt x="454459" y="2726699"/>
                </a:cubicBezTo>
                <a:cubicBezTo>
                  <a:pt x="201754" y="2721237"/>
                  <a:pt x="15493" y="2547915"/>
                  <a:pt x="0" y="2272240"/>
                </a:cubicBezTo>
                <a:lnTo>
                  <a:pt x="0" y="2272249"/>
                </a:lnTo>
                <a:cubicBezTo>
                  <a:pt x="-59685" y="2161966"/>
                  <a:pt x="60316" y="1834044"/>
                  <a:pt x="0" y="1590574"/>
                </a:cubicBezTo>
                <a:lnTo>
                  <a:pt x="0" y="1590574"/>
                </a:lnTo>
                <a:cubicBezTo>
                  <a:pt x="-14387" y="1345234"/>
                  <a:pt x="-14663" y="684256"/>
                  <a:pt x="0" y="454459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590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chưa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7233EB-9870-C48D-1802-79BCF287D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52749" y="2880391"/>
            <a:ext cx="3939251" cy="39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5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996" y="104173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96000" y="452265"/>
            <a:ext cx="4610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hiểu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9633C8-7B36-98AB-F866-4B3FC168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51" y="3428999"/>
            <a:ext cx="3016421" cy="34963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CCAD33D-A608-4840-4C03-2CDAC76A4082}"/>
              </a:ext>
            </a:extLst>
          </p:cNvPr>
          <p:cNvSpPr/>
          <p:nvPr/>
        </p:nvSpPr>
        <p:spPr>
          <a:xfrm>
            <a:off x="929835" y="452265"/>
            <a:ext cx="4247909" cy="2568769"/>
          </a:xfrm>
          <a:prstGeom prst="cloudCallout">
            <a:avLst>
              <a:gd name="adj1" fmla="val -27917"/>
              <a:gd name="adj2" fmla="val 62951"/>
            </a:avLst>
          </a:prstGeom>
          <a:solidFill>
            <a:schemeClr val="bg1"/>
          </a:solidFill>
          <a:ln w="57150">
            <a:solidFill>
              <a:srgbClr val="E73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Náo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nức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CCAD68BA-383F-B515-3EE8-1D62974BD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86583" y="2303055"/>
            <a:ext cx="8211249" cy="4622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4E9BB2-B72C-847E-9701-7916A8607059}"/>
              </a:ext>
            </a:extLst>
          </p:cNvPr>
          <p:cNvSpPr txBox="1"/>
          <p:nvPr/>
        </p:nvSpPr>
        <p:spPr>
          <a:xfrm>
            <a:off x="4818928" y="3567895"/>
            <a:ext cx="60844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nức</a:t>
            </a:r>
            <a:r>
              <a:rPr lang="en-US" sz="5400" b="1" i="1" dirty="0">
                <a:latin typeface="Calibri" panose="020F0502020204030204"/>
              </a:rPr>
              <a:t>: </a:t>
            </a:r>
            <a:r>
              <a:rPr lang="en-US" sz="5400" b="1" dirty="0" err="1">
                <a:latin typeface="Calibri" panose="020F0502020204030204"/>
              </a:rPr>
              <a:t>rất</a:t>
            </a:r>
            <a:r>
              <a:rPr lang="en-US" sz="5400" b="1" dirty="0">
                <a:latin typeface="Calibri" panose="020F0502020204030204"/>
              </a:rPr>
              <a:t> </a:t>
            </a:r>
            <a:r>
              <a:rPr lang="en-US" sz="5400" b="1" dirty="0" err="1">
                <a:latin typeface="Calibri" panose="020F0502020204030204"/>
              </a:rPr>
              <a:t>đông</a:t>
            </a:r>
            <a:r>
              <a:rPr lang="en-US" sz="5400" b="1" dirty="0">
                <a:latin typeface="Calibri" panose="020F0502020204030204"/>
              </a:rPr>
              <a:t>, </a:t>
            </a:r>
            <a:r>
              <a:rPr lang="en-US" sz="5400" b="1" dirty="0" err="1">
                <a:latin typeface="Calibri" panose="020F0502020204030204"/>
              </a:rPr>
              <a:t>rất</a:t>
            </a:r>
            <a:r>
              <a:rPr lang="en-US" sz="5400" b="1" dirty="0">
                <a:latin typeface="Calibri" panose="020F0502020204030204"/>
              </a:rPr>
              <a:t> </a:t>
            </a:r>
            <a:r>
              <a:rPr lang="en-US" sz="5400" b="1" dirty="0" err="1">
                <a:latin typeface="Calibri" panose="020F0502020204030204"/>
              </a:rPr>
              <a:t>vui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2B806457-A07D-D44D-87FE-5C56BCF54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01987" y="3428999"/>
            <a:ext cx="2402723" cy="3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C308F2B9-F53C-FD4E-15DA-0BFF6D007AB3}"/>
              </a:ext>
            </a:extLst>
          </p:cNvPr>
          <p:cNvSpPr/>
          <p:nvPr/>
        </p:nvSpPr>
        <p:spPr>
          <a:xfrm>
            <a:off x="442452" y="711512"/>
            <a:ext cx="11307096" cy="5653548"/>
          </a:xfrm>
          <a:custGeom>
            <a:avLst/>
            <a:gdLst>
              <a:gd name="connsiteX0" fmla="*/ 942277 w 11307096"/>
              <a:gd name="connsiteY0" fmla="*/ 0 h 5653548"/>
              <a:gd name="connsiteX1" fmla="*/ 1529617 w 11307096"/>
              <a:gd name="connsiteY1" fmla="*/ 0 h 5653548"/>
              <a:gd name="connsiteX2" fmla="*/ 1909660 w 11307096"/>
              <a:gd name="connsiteY2" fmla="*/ 0 h 5653548"/>
              <a:gd name="connsiteX3" fmla="*/ 2393352 w 11307096"/>
              <a:gd name="connsiteY3" fmla="*/ 0 h 5653548"/>
              <a:gd name="connsiteX4" fmla="*/ 2980691 w 11307096"/>
              <a:gd name="connsiteY4" fmla="*/ 0 h 5653548"/>
              <a:gd name="connsiteX5" fmla="*/ 3464383 w 11307096"/>
              <a:gd name="connsiteY5" fmla="*/ 0 h 5653548"/>
              <a:gd name="connsiteX6" fmla="*/ 4362667 w 11307096"/>
              <a:gd name="connsiteY6" fmla="*/ 0 h 5653548"/>
              <a:gd name="connsiteX7" fmla="*/ 4846359 w 11307096"/>
              <a:gd name="connsiteY7" fmla="*/ 0 h 5653548"/>
              <a:gd name="connsiteX8" fmla="*/ 5330050 w 11307096"/>
              <a:gd name="connsiteY8" fmla="*/ 0 h 5653548"/>
              <a:gd name="connsiteX9" fmla="*/ 5917390 w 11307096"/>
              <a:gd name="connsiteY9" fmla="*/ 0 h 5653548"/>
              <a:gd name="connsiteX10" fmla="*/ 6712026 w 11307096"/>
              <a:gd name="connsiteY10" fmla="*/ 0 h 5653548"/>
              <a:gd name="connsiteX11" fmla="*/ 7403014 w 11307096"/>
              <a:gd name="connsiteY11" fmla="*/ 0 h 5653548"/>
              <a:gd name="connsiteX12" fmla="*/ 8094002 w 11307096"/>
              <a:gd name="connsiteY12" fmla="*/ 0 h 5653548"/>
              <a:gd name="connsiteX13" fmla="*/ 8474045 w 11307096"/>
              <a:gd name="connsiteY13" fmla="*/ 0 h 5653548"/>
              <a:gd name="connsiteX14" fmla="*/ 9372330 w 11307096"/>
              <a:gd name="connsiteY14" fmla="*/ 0 h 5653548"/>
              <a:gd name="connsiteX15" fmla="*/ 9752373 w 11307096"/>
              <a:gd name="connsiteY15" fmla="*/ 0 h 5653548"/>
              <a:gd name="connsiteX16" fmla="*/ 10132417 w 11307096"/>
              <a:gd name="connsiteY16" fmla="*/ 0 h 5653548"/>
              <a:gd name="connsiteX17" fmla="*/ 10512460 w 11307096"/>
              <a:gd name="connsiteY17" fmla="*/ 0 h 5653548"/>
              <a:gd name="connsiteX18" fmla="*/ 11307096 w 11307096"/>
              <a:gd name="connsiteY18" fmla="*/ 0 h 5653548"/>
              <a:gd name="connsiteX19" fmla="*/ 11307096 w 11307096"/>
              <a:gd name="connsiteY19" fmla="*/ 0 h 5653548"/>
              <a:gd name="connsiteX20" fmla="*/ 11307096 w 11307096"/>
              <a:gd name="connsiteY20" fmla="*/ 578813 h 5653548"/>
              <a:gd name="connsiteX21" fmla="*/ 11307096 w 11307096"/>
              <a:gd name="connsiteY21" fmla="*/ 1157627 h 5653548"/>
              <a:gd name="connsiteX22" fmla="*/ 11307096 w 11307096"/>
              <a:gd name="connsiteY22" fmla="*/ 1924891 h 5653548"/>
              <a:gd name="connsiteX23" fmla="*/ 11307096 w 11307096"/>
              <a:gd name="connsiteY23" fmla="*/ 2597929 h 5653548"/>
              <a:gd name="connsiteX24" fmla="*/ 11307096 w 11307096"/>
              <a:gd name="connsiteY24" fmla="*/ 3318081 h 5653548"/>
              <a:gd name="connsiteX25" fmla="*/ 11307096 w 11307096"/>
              <a:gd name="connsiteY25" fmla="*/ 3991120 h 5653548"/>
              <a:gd name="connsiteX26" fmla="*/ 11307096 w 11307096"/>
              <a:gd name="connsiteY26" fmla="*/ 4711271 h 5653548"/>
              <a:gd name="connsiteX27" fmla="*/ 10364819 w 11307096"/>
              <a:gd name="connsiteY27" fmla="*/ 5653548 h 5653548"/>
              <a:gd name="connsiteX28" fmla="*/ 9881127 w 11307096"/>
              <a:gd name="connsiteY28" fmla="*/ 5653548 h 5653548"/>
              <a:gd name="connsiteX29" fmla="*/ 9293788 w 11307096"/>
              <a:gd name="connsiteY29" fmla="*/ 5653548 h 5653548"/>
              <a:gd name="connsiteX30" fmla="*/ 8499152 w 11307096"/>
              <a:gd name="connsiteY30" fmla="*/ 5653548 h 5653548"/>
              <a:gd name="connsiteX31" fmla="*/ 7808164 w 11307096"/>
              <a:gd name="connsiteY31" fmla="*/ 5653548 h 5653548"/>
              <a:gd name="connsiteX32" fmla="*/ 6909879 w 11307096"/>
              <a:gd name="connsiteY32" fmla="*/ 5653548 h 5653548"/>
              <a:gd name="connsiteX33" fmla="*/ 6322540 w 11307096"/>
              <a:gd name="connsiteY33" fmla="*/ 5653548 h 5653548"/>
              <a:gd name="connsiteX34" fmla="*/ 5735200 w 11307096"/>
              <a:gd name="connsiteY34" fmla="*/ 5653548 h 5653548"/>
              <a:gd name="connsiteX35" fmla="*/ 5355156 w 11307096"/>
              <a:gd name="connsiteY35" fmla="*/ 5653548 h 5653548"/>
              <a:gd name="connsiteX36" fmla="*/ 4871465 w 11307096"/>
              <a:gd name="connsiteY36" fmla="*/ 5653548 h 5653548"/>
              <a:gd name="connsiteX37" fmla="*/ 4491422 w 11307096"/>
              <a:gd name="connsiteY37" fmla="*/ 5653548 h 5653548"/>
              <a:gd name="connsiteX38" fmla="*/ 3800434 w 11307096"/>
              <a:gd name="connsiteY38" fmla="*/ 5653548 h 5653548"/>
              <a:gd name="connsiteX39" fmla="*/ 3213094 w 11307096"/>
              <a:gd name="connsiteY39" fmla="*/ 5653548 h 5653548"/>
              <a:gd name="connsiteX40" fmla="*/ 2314810 w 11307096"/>
              <a:gd name="connsiteY40" fmla="*/ 5653548 h 5653548"/>
              <a:gd name="connsiteX41" fmla="*/ 1831118 w 11307096"/>
              <a:gd name="connsiteY41" fmla="*/ 5653548 h 5653548"/>
              <a:gd name="connsiteX42" fmla="*/ 1347426 w 11307096"/>
              <a:gd name="connsiteY42" fmla="*/ 5653548 h 5653548"/>
              <a:gd name="connsiteX43" fmla="*/ 760087 w 11307096"/>
              <a:gd name="connsiteY43" fmla="*/ 5653548 h 5653548"/>
              <a:gd name="connsiteX44" fmla="*/ 0 w 11307096"/>
              <a:gd name="connsiteY44" fmla="*/ 5653548 h 5653548"/>
              <a:gd name="connsiteX45" fmla="*/ 0 w 11307096"/>
              <a:gd name="connsiteY45" fmla="*/ 5653548 h 5653548"/>
              <a:gd name="connsiteX46" fmla="*/ 0 w 11307096"/>
              <a:gd name="connsiteY46" fmla="*/ 4933397 h 5653548"/>
              <a:gd name="connsiteX47" fmla="*/ 0 w 11307096"/>
              <a:gd name="connsiteY47" fmla="*/ 4354583 h 5653548"/>
              <a:gd name="connsiteX48" fmla="*/ 0 w 11307096"/>
              <a:gd name="connsiteY48" fmla="*/ 3634432 h 5653548"/>
              <a:gd name="connsiteX49" fmla="*/ 0 w 11307096"/>
              <a:gd name="connsiteY49" fmla="*/ 3008506 h 5653548"/>
              <a:gd name="connsiteX50" fmla="*/ 0 w 11307096"/>
              <a:gd name="connsiteY50" fmla="*/ 2476805 h 5653548"/>
              <a:gd name="connsiteX51" fmla="*/ 0 w 11307096"/>
              <a:gd name="connsiteY51" fmla="*/ 1756654 h 5653548"/>
              <a:gd name="connsiteX52" fmla="*/ 0 w 11307096"/>
              <a:gd name="connsiteY52" fmla="*/ 942277 h 5653548"/>
              <a:gd name="connsiteX53" fmla="*/ 942277 w 11307096"/>
              <a:gd name="connsiteY53" fmla="*/ 0 h 56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5653548" fill="none" extrusionOk="0">
                <a:moveTo>
                  <a:pt x="942277" y="0"/>
                </a:moveTo>
                <a:cubicBezTo>
                  <a:pt x="1176061" y="6479"/>
                  <a:pt x="1267883" y="-18982"/>
                  <a:pt x="1529617" y="0"/>
                </a:cubicBezTo>
                <a:cubicBezTo>
                  <a:pt x="1791351" y="18982"/>
                  <a:pt x="1743147" y="-936"/>
                  <a:pt x="1909660" y="0"/>
                </a:cubicBezTo>
                <a:cubicBezTo>
                  <a:pt x="2076173" y="936"/>
                  <a:pt x="2268789" y="4864"/>
                  <a:pt x="2393352" y="0"/>
                </a:cubicBezTo>
                <a:cubicBezTo>
                  <a:pt x="2517915" y="-4864"/>
                  <a:pt x="2701152" y="13348"/>
                  <a:pt x="2980691" y="0"/>
                </a:cubicBezTo>
                <a:cubicBezTo>
                  <a:pt x="3260230" y="-13348"/>
                  <a:pt x="3334920" y="-6346"/>
                  <a:pt x="3464383" y="0"/>
                </a:cubicBezTo>
                <a:cubicBezTo>
                  <a:pt x="3593846" y="6346"/>
                  <a:pt x="3917058" y="-43710"/>
                  <a:pt x="4362667" y="0"/>
                </a:cubicBezTo>
                <a:cubicBezTo>
                  <a:pt x="4808276" y="43710"/>
                  <a:pt x="4706213" y="-5994"/>
                  <a:pt x="4846359" y="0"/>
                </a:cubicBezTo>
                <a:cubicBezTo>
                  <a:pt x="4986505" y="5994"/>
                  <a:pt x="5122274" y="21679"/>
                  <a:pt x="5330050" y="0"/>
                </a:cubicBezTo>
                <a:cubicBezTo>
                  <a:pt x="5537826" y="-21679"/>
                  <a:pt x="5628898" y="8649"/>
                  <a:pt x="5917390" y="0"/>
                </a:cubicBezTo>
                <a:cubicBezTo>
                  <a:pt x="6205882" y="-8649"/>
                  <a:pt x="6532476" y="-1504"/>
                  <a:pt x="6712026" y="0"/>
                </a:cubicBezTo>
                <a:cubicBezTo>
                  <a:pt x="6891576" y="1504"/>
                  <a:pt x="7173120" y="-33826"/>
                  <a:pt x="7403014" y="0"/>
                </a:cubicBezTo>
                <a:cubicBezTo>
                  <a:pt x="7632908" y="33826"/>
                  <a:pt x="7938626" y="-24103"/>
                  <a:pt x="8094002" y="0"/>
                </a:cubicBezTo>
                <a:cubicBezTo>
                  <a:pt x="8249378" y="24103"/>
                  <a:pt x="8389886" y="6708"/>
                  <a:pt x="8474045" y="0"/>
                </a:cubicBezTo>
                <a:cubicBezTo>
                  <a:pt x="8558204" y="-6708"/>
                  <a:pt x="9088513" y="-24711"/>
                  <a:pt x="9372330" y="0"/>
                </a:cubicBezTo>
                <a:cubicBezTo>
                  <a:pt x="9656148" y="24711"/>
                  <a:pt x="9566673" y="-5923"/>
                  <a:pt x="9752373" y="0"/>
                </a:cubicBezTo>
                <a:cubicBezTo>
                  <a:pt x="9938073" y="5923"/>
                  <a:pt x="9949489" y="6130"/>
                  <a:pt x="10132417" y="0"/>
                </a:cubicBezTo>
                <a:cubicBezTo>
                  <a:pt x="10315345" y="-6130"/>
                  <a:pt x="10419278" y="-5234"/>
                  <a:pt x="10512460" y="0"/>
                </a:cubicBezTo>
                <a:cubicBezTo>
                  <a:pt x="10605642" y="5234"/>
                  <a:pt x="11093540" y="-14826"/>
                  <a:pt x="11307096" y="0"/>
                </a:cubicBezTo>
                <a:lnTo>
                  <a:pt x="11307096" y="0"/>
                </a:lnTo>
                <a:cubicBezTo>
                  <a:pt x="11327700" y="277603"/>
                  <a:pt x="11288902" y="301670"/>
                  <a:pt x="11307096" y="578813"/>
                </a:cubicBezTo>
                <a:cubicBezTo>
                  <a:pt x="11325290" y="855956"/>
                  <a:pt x="11316688" y="902366"/>
                  <a:pt x="11307096" y="1157627"/>
                </a:cubicBezTo>
                <a:cubicBezTo>
                  <a:pt x="11297504" y="1412888"/>
                  <a:pt x="11336006" y="1699711"/>
                  <a:pt x="11307096" y="1924891"/>
                </a:cubicBezTo>
                <a:cubicBezTo>
                  <a:pt x="11278186" y="2150071"/>
                  <a:pt x="11280632" y="2286379"/>
                  <a:pt x="11307096" y="2597929"/>
                </a:cubicBezTo>
                <a:cubicBezTo>
                  <a:pt x="11333560" y="2909479"/>
                  <a:pt x="11308752" y="3159307"/>
                  <a:pt x="11307096" y="3318081"/>
                </a:cubicBezTo>
                <a:cubicBezTo>
                  <a:pt x="11305440" y="3476855"/>
                  <a:pt x="11312540" y="3676516"/>
                  <a:pt x="11307096" y="3991120"/>
                </a:cubicBezTo>
                <a:cubicBezTo>
                  <a:pt x="11301652" y="4305724"/>
                  <a:pt x="11297133" y="4354391"/>
                  <a:pt x="11307096" y="4711271"/>
                </a:cubicBezTo>
                <a:cubicBezTo>
                  <a:pt x="11375120" y="5314262"/>
                  <a:pt x="10898396" y="5655204"/>
                  <a:pt x="10364819" y="5653548"/>
                </a:cubicBezTo>
                <a:cubicBezTo>
                  <a:pt x="10253401" y="5633761"/>
                  <a:pt x="10008793" y="5629567"/>
                  <a:pt x="9881127" y="5653548"/>
                </a:cubicBezTo>
                <a:cubicBezTo>
                  <a:pt x="9753461" y="5677529"/>
                  <a:pt x="9485847" y="5629831"/>
                  <a:pt x="9293788" y="5653548"/>
                </a:cubicBezTo>
                <a:cubicBezTo>
                  <a:pt x="9101729" y="5677265"/>
                  <a:pt x="8782441" y="5638658"/>
                  <a:pt x="8499152" y="5653548"/>
                </a:cubicBezTo>
                <a:cubicBezTo>
                  <a:pt x="8215863" y="5668438"/>
                  <a:pt x="8097142" y="5678564"/>
                  <a:pt x="7808164" y="5653548"/>
                </a:cubicBezTo>
                <a:cubicBezTo>
                  <a:pt x="7519186" y="5628532"/>
                  <a:pt x="7281640" y="5661786"/>
                  <a:pt x="6909879" y="5653548"/>
                </a:cubicBezTo>
                <a:cubicBezTo>
                  <a:pt x="6538119" y="5645310"/>
                  <a:pt x="6524072" y="5640201"/>
                  <a:pt x="6322540" y="5653548"/>
                </a:cubicBezTo>
                <a:cubicBezTo>
                  <a:pt x="6121008" y="5666895"/>
                  <a:pt x="5999785" y="5653772"/>
                  <a:pt x="5735200" y="5653548"/>
                </a:cubicBezTo>
                <a:cubicBezTo>
                  <a:pt x="5470615" y="5653324"/>
                  <a:pt x="5516846" y="5635582"/>
                  <a:pt x="5355156" y="5653548"/>
                </a:cubicBezTo>
                <a:cubicBezTo>
                  <a:pt x="5193466" y="5671514"/>
                  <a:pt x="5042914" y="5654043"/>
                  <a:pt x="4871465" y="5653548"/>
                </a:cubicBezTo>
                <a:cubicBezTo>
                  <a:pt x="4700016" y="5653053"/>
                  <a:pt x="4567688" y="5649199"/>
                  <a:pt x="4491422" y="5653548"/>
                </a:cubicBezTo>
                <a:cubicBezTo>
                  <a:pt x="4415156" y="5657897"/>
                  <a:pt x="4083492" y="5628032"/>
                  <a:pt x="3800434" y="5653548"/>
                </a:cubicBezTo>
                <a:cubicBezTo>
                  <a:pt x="3517376" y="5679064"/>
                  <a:pt x="3346157" y="5657756"/>
                  <a:pt x="3213094" y="5653548"/>
                </a:cubicBezTo>
                <a:cubicBezTo>
                  <a:pt x="3080031" y="5649340"/>
                  <a:pt x="2637410" y="5667482"/>
                  <a:pt x="2314810" y="5653548"/>
                </a:cubicBezTo>
                <a:cubicBezTo>
                  <a:pt x="1992210" y="5639614"/>
                  <a:pt x="2067952" y="5669256"/>
                  <a:pt x="1831118" y="5653548"/>
                </a:cubicBezTo>
                <a:cubicBezTo>
                  <a:pt x="1594284" y="5637840"/>
                  <a:pt x="1485710" y="5673792"/>
                  <a:pt x="1347426" y="5653548"/>
                </a:cubicBezTo>
                <a:cubicBezTo>
                  <a:pt x="1209142" y="5633304"/>
                  <a:pt x="911018" y="5660813"/>
                  <a:pt x="760087" y="5653548"/>
                </a:cubicBezTo>
                <a:cubicBezTo>
                  <a:pt x="609156" y="5646283"/>
                  <a:pt x="318693" y="5617811"/>
                  <a:pt x="0" y="5653548"/>
                </a:cubicBezTo>
                <a:lnTo>
                  <a:pt x="0" y="5653548"/>
                </a:lnTo>
                <a:cubicBezTo>
                  <a:pt x="-24256" y="5497019"/>
                  <a:pt x="21360" y="5151034"/>
                  <a:pt x="0" y="4933397"/>
                </a:cubicBezTo>
                <a:cubicBezTo>
                  <a:pt x="-21360" y="4715760"/>
                  <a:pt x="17653" y="4545326"/>
                  <a:pt x="0" y="4354583"/>
                </a:cubicBezTo>
                <a:cubicBezTo>
                  <a:pt x="-17653" y="4163840"/>
                  <a:pt x="25896" y="3864876"/>
                  <a:pt x="0" y="3634432"/>
                </a:cubicBezTo>
                <a:cubicBezTo>
                  <a:pt x="-25896" y="3403988"/>
                  <a:pt x="-8107" y="3264757"/>
                  <a:pt x="0" y="3008506"/>
                </a:cubicBezTo>
                <a:cubicBezTo>
                  <a:pt x="8107" y="2752255"/>
                  <a:pt x="-22894" y="2732877"/>
                  <a:pt x="0" y="2476805"/>
                </a:cubicBezTo>
                <a:cubicBezTo>
                  <a:pt x="22894" y="2220733"/>
                  <a:pt x="25415" y="1981268"/>
                  <a:pt x="0" y="1756654"/>
                </a:cubicBezTo>
                <a:cubicBezTo>
                  <a:pt x="-25415" y="1532040"/>
                  <a:pt x="-23402" y="1214865"/>
                  <a:pt x="0" y="942277"/>
                </a:cubicBezTo>
                <a:cubicBezTo>
                  <a:pt x="-5109" y="434504"/>
                  <a:pt x="483906" y="-99989"/>
                  <a:pt x="942277" y="0"/>
                </a:cubicBezTo>
                <a:close/>
              </a:path>
              <a:path w="11307096" h="5653548" stroke="0" extrusionOk="0">
                <a:moveTo>
                  <a:pt x="942277" y="0"/>
                </a:moveTo>
                <a:cubicBezTo>
                  <a:pt x="1050226" y="14856"/>
                  <a:pt x="1202400" y="-10085"/>
                  <a:pt x="1322320" y="0"/>
                </a:cubicBezTo>
                <a:cubicBezTo>
                  <a:pt x="1442240" y="10085"/>
                  <a:pt x="1732720" y="-28461"/>
                  <a:pt x="2013308" y="0"/>
                </a:cubicBezTo>
                <a:cubicBezTo>
                  <a:pt x="2293896" y="28461"/>
                  <a:pt x="2461989" y="-3743"/>
                  <a:pt x="2600648" y="0"/>
                </a:cubicBezTo>
                <a:cubicBezTo>
                  <a:pt x="2739307" y="3743"/>
                  <a:pt x="2887314" y="13486"/>
                  <a:pt x="2980691" y="0"/>
                </a:cubicBezTo>
                <a:cubicBezTo>
                  <a:pt x="3074068" y="-13486"/>
                  <a:pt x="3365407" y="5989"/>
                  <a:pt x="3568031" y="0"/>
                </a:cubicBezTo>
                <a:cubicBezTo>
                  <a:pt x="3770655" y="-5989"/>
                  <a:pt x="3879594" y="4697"/>
                  <a:pt x="4051723" y="0"/>
                </a:cubicBezTo>
                <a:cubicBezTo>
                  <a:pt x="4223852" y="-4697"/>
                  <a:pt x="4320431" y="3530"/>
                  <a:pt x="4431766" y="0"/>
                </a:cubicBezTo>
                <a:cubicBezTo>
                  <a:pt x="4543101" y="-3530"/>
                  <a:pt x="4794443" y="738"/>
                  <a:pt x="5019106" y="0"/>
                </a:cubicBezTo>
                <a:cubicBezTo>
                  <a:pt x="5243769" y="-738"/>
                  <a:pt x="5284432" y="-9180"/>
                  <a:pt x="5399149" y="0"/>
                </a:cubicBezTo>
                <a:cubicBezTo>
                  <a:pt x="5513866" y="9180"/>
                  <a:pt x="5799743" y="15734"/>
                  <a:pt x="6090137" y="0"/>
                </a:cubicBezTo>
                <a:cubicBezTo>
                  <a:pt x="6380531" y="-15734"/>
                  <a:pt x="6374465" y="-9770"/>
                  <a:pt x="6573829" y="0"/>
                </a:cubicBezTo>
                <a:cubicBezTo>
                  <a:pt x="6773193" y="9770"/>
                  <a:pt x="7026064" y="30961"/>
                  <a:pt x="7368465" y="0"/>
                </a:cubicBezTo>
                <a:cubicBezTo>
                  <a:pt x="7710866" y="-30961"/>
                  <a:pt x="8030929" y="30181"/>
                  <a:pt x="8266749" y="0"/>
                </a:cubicBezTo>
                <a:cubicBezTo>
                  <a:pt x="8502569" y="-30181"/>
                  <a:pt x="8669743" y="-24212"/>
                  <a:pt x="8957737" y="0"/>
                </a:cubicBezTo>
                <a:cubicBezTo>
                  <a:pt x="9245731" y="24212"/>
                  <a:pt x="9594404" y="19277"/>
                  <a:pt x="9856021" y="0"/>
                </a:cubicBezTo>
                <a:cubicBezTo>
                  <a:pt x="10117638" y="-19277"/>
                  <a:pt x="10194102" y="-1936"/>
                  <a:pt x="10443361" y="0"/>
                </a:cubicBezTo>
                <a:cubicBezTo>
                  <a:pt x="10692620" y="1936"/>
                  <a:pt x="11061420" y="5428"/>
                  <a:pt x="11307096" y="0"/>
                </a:cubicBezTo>
                <a:lnTo>
                  <a:pt x="11307096" y="0"/>
                </a:lnTo>
                <a:cubicBezTo>
                  <a:pt x="11288276" y="137897"/>
                  <a:pt x="11300219" y="347067"/>
                  <a:pt x="11307096" y="531701"/>
                </a:cubicBezTo>
                <a:cubicBezTo>
                  <a:pt x="11313973" y="716335"/>
                  <a:pt x="11315308" y="966574"/>
                  <a:pt x="11307096" y="1298965"/>
                </a:cubicBezTo>
                <a:cubicBezTo>
                  <a:pt x="11298884" y="1631356"/>
                  <a:pt x="11311885" y="1782394"/>
                  <a:pt x="11307096" y="2066229"/>
                </a:cubicBezTo>
                <a:cubicBezTo>
                  <a:pt x="11302307" y="2350064"/>
                  <a:pt x="11314384" y="2499681"/>
                  <a:pt x="11307096" y="2645042"/>
                </a:cubicBezTo>
                <a:cubicBezTo>
                  <a:pt x="11299808" y="2790403"/>
                  <a:pt x="11310188" y="3068044"/>
                  <a:pt x="11307096" y="3176743"/>
                </a:cubicBezTo>
                <a:cubicBezTo>
                  <a:pt x="11304004" y="3285442"/>
                  <a:pt x="11321627" y="3515772"/>
                  <a:pt x="11307096" y="3802669"/>
                </a:cubicBezTo>
                <a:cubicBezTo>
                  <a:pt x="11292565" y="4089566"/>
                  <a:pt x="11333059" y="4456944"/>
                  <a:pt x="11307096" y="4711271"/>
                </a:cubicBezTo>
                <a:cubicBezTo>
                  <a:pt x="11268104" y="5196962"/>
                  <a:pt x="10894664" y="5664983"/>
                  <a:pt x="10364819" y="5653548"/>
                </a:cubicBezTo>
                <a:cubicBezTo>
                  <a:pt x="10019478" y="5684809"/>
                  <a:pt x="9917548" y="5631348"/>
                  <a:pt x="9673831" y="5653548"/>
                </a:cubicBezTo>
                <a:cubicBezTo>
                  <a:pt x="9430114" y="5675748"/>
                  <a:pt x="9330315" y="5658351"/>
                  <a:pt x="9086491" y="5653548"/>
                </a:cubicBezTo>
                <a:cubicBezTo>
                  <a:pt x="8842667" y="5648745"/>
                  <a:pt x="8549057" y="5649021"/>
                  <a:pt x="8188207" y="5653548"/>
                </a:cubicBezTo>
                <a:cubicBezTo>
                  <a:pt x="7827357" y="5658075"/>
                  <a:pt x="7857451" y="5653784"/>
                  <a:pt x="7704515" y="5653548"/>
                </a:cubicBezTo>
                <a:cubicBezTo>
                  <a:pt x="7551579" y="5653312"/>
                  <a:pt x="7452746" y="5639436"/>
                  <a:pt x="7324472" y="5653548"/>
                </a:cubicBezTo>
                <a:cubicBezTo>
                  <a:pt x="7196198" y="5667660"/>
                  <a:pt x="6724507" y="5692027"/>
                  <a:pt x="6529836" y="5653548"/>
                </a:cubicBezTo>
                <a:cubicBezTo>
                  <a:pt x="6335165" y="5615069"/>
                  <a:pt x="5907151" y="5695508"/>
                  <a:pt x="5631552" y="5653548"/>
                </a:cubicBezTo>
                <a:cubicBezTo>
                  <a:pt x="5355953" y="5611588"/>
                  <a:pt x="5262970" y="5664218"/>
                  <a:pt x="5147860" y="5653548"/>
                </a:cubicBezTo>
                <a:cubicBezTo>
                  <a:pt x="5032750" y="5642878"/>
                  <a:pt x="4938241" y="5665591"/>
                  <a:pt x="4767817" y="5653548"/>
                </a:cubicBezTo>
                <a:cubicBezTo>
                  <a:pt x="4597393" y="5641505"/>
                  <a:pt x="4542834" y="5667381"/>
                  <a:pt x="4387773" y="5653548"/>
                </a:cubicBezTo>
                <a:cubicBezTo>
                  <a:pt x="4232712" y="5639715"/>
                  <a:pt x="4035935" y="5638461"/>
                  <a:pt x="3696785" y="5653548"/>
                </a:cubicBezTo>
                <a:cubicBezTo>
                  <a:pt x="3357635" y="5668635"/>
                  <a:pt x="3227265" y="5681983"/>
                  <a:pt x="3109446" y="5653548"/>
                </a:cubicBezTo>
                <a:cubicBezTo>
                  <a:pt x="2991627" y="5625113"/>
                  <a:pt x="2673021" y="5662148"/>
                  <a:pt x="2418458" y="5653548"/>
                </a:cubicBezTo>
                <a:cubicBezTo>
                  <a:pt x="2163895" y="5644948"/>
                  <a:pt x="2147488" y="5657877"/>
                  <a:pt x="1934766" y="5653548"/>
                </a:cubicBezTo>
                <a:cubicBezTo>
                  <a:pt x="1722044" y="5649219"/>
                  <a:pt x="1736865" y="5651477"/>
                  <a:pt x="1554723" y="5653548"/>
                </a:cubicBezTo>
                <a:cubicBezTo>
                  <a:pt x="1372581" y="5655619"/>
                  <a:pt x="935316" y="5677264"/>
                  <a:pt x="656439" y="5653548"/>
                </a:cubicBezTo>
                <a:cubicBezTo>
                  <a:pt x="377562" y="5629832"/>
                  <a:pt x="137655" y="5651692"/>
                  <a:pt x="0" y="5653548"/>
                </a:cubicBezTo>
                <a:lnTo>
                  <a:pt x="0" y="5653548"/>
                </a:lnTo>
                <a:cubicBezTo>
                  <a:pt x="1505" y="5393671"/>
                  <a:pt x="-23590" y="5342285"/>
                  <a:pt x="0" y="5074735"/>
                </a:cubicBezTo>
                <a:cubicBezTo>
                  <a:pt x="23590" y="4807185"/>
                  <a:pt x="14348" y="4721231"/>
                  <a:pt x="0" y="4543034"/>
                </a:cubicBezTo>
                <a:cubicBezTo>
                  <a:pt x="-14348" y="4364837"/>
                  <a:pt x="-32554" y="4183149"/>
                  <a:pt x="0" y="3869995"/>
                </a:cubicBezTo>
                <a:cubicBezTo>
                  <a:pt x="32554" y="3556841"/>
                  <a:pt x="19298" y="3388183"/>
                  <a:pt x="0" y="3149844"/>
                </a:cubicBezTo>
                <a:cubicBezTo>
                  <a:pt x="-19298" y="2911505"/>
                  <a:pt x="-16370" y="2791806"/>
                  <a:pt x="0" y="2571031"/>
                </a:cubicBezTo>
                <a:cubicBezTo>
                  <a:pt x="16370" y="2350256"/>
                  <a:pt x="-8362" y="2175225"/>
                  <a:pt x="0" y="2039330"/>
                </a:cubicBezTo>
                <a:cubicBezTo>
                  <a:pt x="8362" y="1903435"/>
                  <a:pt x="18958" y="1164329"/>
                  <a:pt x="0" y="942277"/>
                </a:cubicBezTo>
                <a:cubicBezTo>
                  <a:pt x="-16867" y="474568"/>
                  <a:pt x="438193" y="119893"/>
                  <a:pt x="942277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5715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D9B1BD7D-6B0C-23B7-CB0C-E23DDBE32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91366" y="88491"/>
            <a:ext cx="7729884" cy="1471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1629D-AEC9-1F86-0146-99FB31AD1C51}"/>
              </a:ext>
            </a:extLst>
          </p:cNvPr>
          <p:cNvSpPr txBox="1"/>
          <p:nvPr/>
        </p:nvSpPr>
        <p:spPr>
          <a:xfrm>
            <a:off x="4246926" y="224275"/>
            <a:ext cx="569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MỤC</a:t>
            </a:r>
            <a:r>
              <a:rPr lang="en-US" sz="7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TIÊU</a:t>
            </a:r>
            <a:endParaRPr lang="en-US" sz="72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1BA6F5-8057-2E99-745B-DA707B06C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08" y="3159451"/>
            <a:ext cx="10656732" cy="1508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4EA39-9871-E6BD-0F9F-9710108F3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78" y="4787163"/>
            <a:ext cx="10778662" cy="14265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039466-8952-2D55-9783-BA98FC607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85" y="1609443"/>
            <a:ext cx="10790855" cy="1359526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BE4DF922-E63B-9969-E014-07F947970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39568" y="3667432"/>
            <a:ext cx="2340921" cy="3398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722F5A-B25C-EE33-0AFC-928EDD899B25}"/>
              </a:ext>
            </a:extLst>
          </p:cNvPr>
          <p:cNvSpPr txBox="1"/>
          <p:nvPr/>
        </p:nvSpPr>
        <p:spPr>
          <a:xfrm>
            <a:off x="1497749" y="1633027"/>
            <a:ext cx="9612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07518"/>
                </a:solidFill>
              </a:rPr>
              <a:t>Kể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được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tên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một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số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buổi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lễ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thường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được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tổ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chức</a:t>
            </a:r>
            <a:r>
              <a:rPr lang="en-US" sz="2800" dirty="0">
                <a:solidFill>
                  <a:srgbClr val="F07518"/>
                </a:solidFill>
              </a:rPr>
              <a:t> ở </a:t>
            </a:r>
            <a:r>
              <a:rPr lang="en-US" sz="2800" dirty="0" err="1">
                <a:solidFill>
                  <a:srgbClr val="F07518"/>
                </a:solidFill>
              </a:rPr>
              <a:t>trường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em</a:t>
            </a:r>
            <a:r>
              <a:rPr lang="en-US" sz="2800" dirty="0">
                <a:solidFill>
                  <a:srgbClr val="F07518"/>
                </a:solidFill>
              </a:rPr>
              <a:t>, </a:t>
            </a:r>
            <a:r>
              <a:rPr lang="en-US" sz="2800" dirty="0" err="1">
                <a:solidFill>
                  <a:srgbClr val="F07518"/>
                </a:solidFill>
              </a:rPr>
              <a:t>nêu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được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phỏng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đoán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về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nội</a:t>
            </a:r>
            <a:r>
              <a:rPr lang="en-US" sz="2800" dirty="0">
                <a:solidFill>
                  <a:srgbClr val="F07518"/>
                </a:solidFill>
              </a:rPr>
              <a:t> dung </a:t>
            </a:r>
            <a:r>
              <a:rPr lang="en-US" sz="2800" dirty="0" err="1">
                <a:solidFill>
                  <a:srgbClr val="F07518"/>
                </a:solidFill>
              </a:rPr>
              <a:t>bài</a:t>
            </a:r>
            <a:r>
              <a:rPr lang="en-US" sz="2800" dirty="0">
                <a:solidFill>
                  <a:srgbClr val="F07518"/>
                </a:solidFill>
              </a:rPr>
              <a:t> qua </a:t>
            </a:r>
            <a:r>
              <a:rPr lang="en-US" sz="2800" dirty="0" err="1">
                <a:solidFill>
                  <a:srgbClr val="F07518"/>
                </a:solidFill>
              </a:rPr>
              <a:t>tên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bài</a:t>
            </a:r>
            <a:r>
              <a:rPr lang="en-US" sz="2800" dirty="0">
                <a:solidFill>
                  <a:srgbClr val="F07518"/>
                </a:solidFill>
              </a:rPr>
              <a:t>, </a:t>
            </a:r>
            <a:r>
              <a:rPr lang="en-US" sz="2800" dirty="0" err="1">
                <a:solidFill>
                  <a:srgbClr val="F07518"/>
                </a:solidFill>
              </a:rPr>
              <a:t>hoạt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động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khởi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động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và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tranh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minh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họa</a:t>
            </a:r>
            <a:r>
              <a:rPr lang="en-US" sz="2800" dirty="0">
                <a:solidFill>
                  <a:srgbClr val="F07518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955D3F-85EC-8CE9-16EC-D03AC9CABF43}"/>
              </a:ext>
            </a:extLst>
          </p:cNvPr>
          <p:cNvSpPr txBox="1"/>
          <p:nvPr/>
        </p:nvSpPr>
        <p:spPr>
          <a:xfrm>
            <a:off x="1546260" y="3098287"/>
            <a:ext cx="9828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trôi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chảy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ngắt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nghỉ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đúng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đúng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logic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ngữ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nghĩa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trả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lời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hỏi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nội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dung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. Quang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trang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nghiêm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buổi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lễ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nạp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Đội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niềm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hân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hoan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xúc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đội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viên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mới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DD659D-A4F6-421D-47FB-CE5D6E9BE255}"/>
              </a:ext>
            </a:extLst>
          </p:cNvPr>
          <p:cNvSpPr txBox="1"/>
          <p:nvPr/>
        </p:nvSpPr>
        <p:spPr>
          <a:xfrm>
            <a:off x="1405419" y="5039450"/>
            <a:ext cx="8674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E73D5D"/>
                </a:solidFill>
              </a:rPr>
              <a:t>Đóng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được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vai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để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nói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và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đáp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lời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chúc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mừng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các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bạn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đội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viên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mới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của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lớp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bằng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ngôn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ngữ</a:t>
            </a:r>
            <a:r>
              <a:rPr lang="en-US" sz="2800" dirty="0">
                <a:solidFill>
                  <a:srgbClr val="E73D5D"/>
                </a:solidFill>
              </a:rPr>
              <a:t>, </a:t>
            </a:r>
            <a:r>
              <a:rPr lang="en-US" sz="2800" dirty="0" err="1">
                <a:solidFill>
                  <a:srgbClr val="E73D5D"/>
                </a:solidFill>
              </a:rPr>
              <a:t>cử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chỉ</a:t>
            </a:r>
            <a:r>
              <a:rPr lang="en-US" sz="2800" dirty="0">
                <a:solidFill>
                  <a:srgbClr val="E73D5D"/>
                </a:solidFill>
              </a:rPr>
              <a:t>, </a:t>
            </a:r>
            <a:r>
              <a:rPr lang="en-US" sz="2800" dirty="0" err="1">
                <a:solidFill>
                  <a:srgbClr val="E73D5D"/>
                </a:solidFill>
              </a:rPr>
              <a:t>thái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độ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phù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hợp</a:t>
            </a:r>
            <a:r>
              <a:rPr lang="en-US" sz="2800" dirty="0">
                <a:solidFill>
                  <a:srgbClr val="E73D5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829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996" y="104173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96000" y="452265"/>
            <a:ext cx="4610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hiểu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9633C8-7B36-98AB-F866-4B3FC168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51" y="3428999"/>
            <a:ext cx="3016421" cy="34963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CCAD33D-A608-4840-4C03-2CDAC76A4082}"/>
              </a:ext>
            </a:extLst>
          </p:cNvPr>
          <p:cNvSpPr/>
          <p:nvPr/>
        </p:nvSpPr>
        <p:spPr>
          <a:xfrm>
            <a:off x="929835" y="452265"/>
            <a:ext cx="4510266" cy="2568769"/>
          </a:xfrm>
          <a:prstGeom prst="cloudCallout">
            <a:avLst>
              <a:gd name="adj1" fmla="val -27917"/>
              <a:gd name="adj2" fmla="val 62951"/>
            </a:avLst>
          </a:prstGeom>
          <a:solidFill>
            <a:schemeClr val="bg1"/>
          </a:solidFill>
          <a:ln w="57150">
            <a:solidFill>
              <a:srgbClr val="E73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CCAD68BA-383F-B515-3EE8-1D62974BD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86583" y="2303055"/>
            <a:ext cx="8211249" cy="4622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4E9BB2-B72C-847E-9701-7916A8607059}"/>
              </a:ext>
            </a:extLst>
          </p:cNvPr>
          <p:cNvSpPr txBox="1"/>
          <p:nvPr/>
        </p:nvSpPr>
        <p:spPr>
          <a:xfrm>
            <a:off x="4762513" y="3147869"/>
            <a:ext cx="52519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B8C6EB17-9CB4-5A21-7147-B22D8709F1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01987" y="3428999"/>
            <a:ext cx="2402723" cy="3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54BC6BD-2B1B-A4CB-53EF-46190AE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89967" l="9438" r="90161">
                        <a14:foregroundMark x1="19679" y1="36789" x2="13855" y2="38294"/>
                        <a14:foregroundMark x1="13855" y1="38294" x2="9940" y2="53846"/>
                        <a14:foregroundMark x1="9940" y1="53846" x2="11044" y2="58863"/>
                        <a14:foregroundMark x1="22390" y1="74749" x2="22390" y2="81271"/>
                        <a14:foregroundMark x1="38533" y1="14716" x2="39859" y2="35284"/>
                        <a14:foregroundMark x1="23092" y1="25251" x2="42470" y2="25084"/>
                        <a14:foregroundMark x1="42470" y1="25084" x2="78414" y2="29599"/>
                        <a14:foregroundMark x1="80221" y1="75585" x2="81225" y2="84281"/>
                        <a14:foregroundMark x1="43775" y1="37625" x2="47892" y2="52174"/>
                        <a14:foregroundMark x1="48293" y1="52007" x2="52309" y2="67391"/>
                        <a14:foregroundMark x1="89759" y1="39130" x2="90361" y2="46488"/>
                        <a14:foregroundMark x1="90361" y1="46488" x2="90161" y2="46990"/>
                        <a14:foregroundMark x1="10040" y1="58528" x2="9639" y2="66054"/>
                        <a14:foregroundMark x1="9639" y1="66054" x2="10040" y2="68395"/>
                        <a14:foregroundMark x1="9538" y1="46154" x2="9438" y2="50334"/>
                        <a14:foregroundMark x1="15964" y1="42308" x2="15763" y2="46154"/>
                        <a14:foregroundMark x1="41867" y1="43980" x2="42871" y2="80100"/>
                        <a14:backgroundMark x1="37249" y1="11371" x2="39960" y2="10368"/>
                        <a14:backgroundMark x1="38454" y1="13712" x2="38454" y2="1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66" y="0"/>
            <a:ext cx="13169131" cy="7906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D18CC-43C2-3A3F-39B9-16453595ADC5}"/>
              </a:ext>
            </a:extLst>
          </p:cNvPr>
          <p:cNvGrpSpPr/>
          <p:nvPr/>
        </p:nvGrpSpPr>
        <p:grpSpPr>
          <a:xfrm rot="920132">
            <a:off x="3725976" y="1137941"/>
            <a:ext cx="4396237" cy="1446550"/>
            <a:chOff x="-809312" y="808963"/>
            <a:chExt cx="55846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A569A-5917-B6DB-3326-ABEF434881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66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E23B8-3AD4-B61D-AE89-AC287AA161C5}"/>
                </a:ext>
              </a:extLst>
            </p:cNvPr>
            <p:cNvSpPr txBox="1"/>
            <p:nvPr/>
          </p:nvSpPr>
          <p:spPr>
            <a:xfrm rot="20615280">
              <a:off x="-809312" y="808963"/>
              <a:ext cx="5584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8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C8ABCBB-D07B-0000-7974-F930CAC01604}"/>
              </a:ext>
            </a:extLst>
          </p:cNvPr>
          <p:cNvSpPr txBox="1"/>
          <p:nvPr/>
        </p:nvSpPr>
        <p:spPr>
          <a:xfrm>
            <a:off x="3298944" y="2280108"/>
            <a:ext cx="5594109" cy="390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Ể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endParaRPr lang="en-US" sz="8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82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6E3700B1-4B2E-0393-9270-4A598B71356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FAF80-6A15-32F0-AF35-7BF320681C24}"/>
              </a:ext>
            </a:extLst>
          </p:cNvPr>
          <p:cNvSpPr txBox="1"/>
          <p:nvPr/>
        </p:nvSpPr>
        <p:spPr>
          <a:xfrm>
            <a:off x="1620336" y="346376"/>
            <a:ext cx="953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Cùng</a:t>
            </a:r>
            <a:r>
              <a:rPr lang="en-U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Tìm</a:t>
            </a:r>
            <a:r>
              <a:rPr lang="en-U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Hiểu</a:t>
            </a:r>
            <a:r>
              <a:rPr lang="en-U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Bài</a:t>
            </a:r>
            <a:endParaRPr lang="en-US" sz="7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07518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32446" y="1624476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tiêu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biểu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khối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Ba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chờ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điều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gì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91FB97-2BF1-9C7C-3142-C05A2571B803}"/>
              </a:ext>
            </a:extLst>
          </p:cNvPr>
          <p:cNvSpPr/>
          <p:nvPr/>
        </p:nvSpPr>
        <p:spPr>
          <a:xfrm>
            <a:off x="932446" y="2917562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E7D39F-2FFC-CC3C-0E3D-50EBADA24ABF}"/>
              </a:ext>
            </a:extLst>
          </p:cNvPr>
          <p:cNvSpPr/>
          <p:nvPr/>
        </p:nvSpPr>
        <p:spPr>
          <a:xfrm>
            <a:off x="920811" y="4288420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ảnh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đẹp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nhất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buổi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lễ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4808" y="1095437"/>
            <a:ext cx="955275" cy="168702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A159ADD-0036-844D-AD8D-86B26CBC2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4808" y="2523630"/>
            <a:ext cx="955275" cy="1687020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07179634-A3E2-7545-D82E-2F94EB12E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3173" y="3956347"/>
            <a:ext cx="955275" cy="16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4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6E3700B1-4B2E-0393-9270-4A598B71356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FAF80-6A15-32F0-AF35-7BF320681C24}"/>
              </a:ext>
            </a:extLst>
          </p:cNvPr>
          <p:cNvSpPr txBox="1"/>
          <p:nvPr/>
        </p:nvSpPr>
        <p:spPr>
          <a:xfrm>
            <a:off x="1620336" y="232373"/>
            <a:ext cx="953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Tìm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Hiểu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Bài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F07518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74957" y="1463881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E7D39F-2FFC-CC3C-0E3D-50EBADA24ABF}"/>
              </a:ext>
            </a:extLst>
          </p:cNvPr>
          <p:cNvSpPr/>
          <p:nvPr/>
        </p:nvSpPr>
        <p:spPr>
          <a:xfrm>
            <a:off x="793489" y="5835125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7319" y="934842"/>
            <a:ext cx="955275" cy="16870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BC9B42-E43C-2BD0-5952-6E1767ECD13B}"/>
              </a:ext>
            </a:extLst>
          </p:cNvPr>
          <p:cNvSpPr/>
          <p:nvPr/>
        </p:nvSpPr>
        <p:spPr>
          <a:xfrm>
            <a:off x="1366994" y="2590561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4C0CFF-F633-1478-2A20-61696DEB275D}"/>
              </a:ext>
            </a:extLst>
          </p:cNvPr>
          <p:cNvSpPr/>
          <p:nvPr/>
        </p:nvSpPr>
        <p:spPr>
          <a:xfrm>
            <a:off x="1024526" y="2635282"/>
            <a:ext cx="684935" cy="661790"/>
          </a:xfrm>
          <a:prstGeom prst="ellipse">
            <a:avLst/>
          </a:prstGeom>
          <a:solidFill>
            <a:srgbClr val="F49C5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8D88F-43A8-4E02-2D85-F26D4BEF5747}"/>
              </a:ext>
            </a:extLst>
          </p:cNvPr>
          <p:cNvSpPr/>
          <p:nvPr/>
        </p:nvSpPr>
        <p:spPr>
          <a:xfrm>
            <a:off x="1317425" y="3398515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D37D88-90E7-4DE6-A163-75603362F747}"/>
              </a:ext>
            </a:extLst>
          </p:cNvPr>
          <p:cNvSpPr/>
          <p:nvPr/>
        </p:nvSpPr>
        <p:spPr>
          <a:xfrm>
            <a:off x="974957" y="3443236"/>
            <a:ext cx="684935" cy="661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C24EA5-ECB9-4A93-8493-1224B5DAF43E}"/>
              </a:ext>
            </a:extLst>
          </p:cNvPr>
          <p:cNvSpPr/>
          <p:nvPr/>
        </p:nvSpPr>
        <p:spPr>
          <a:xfrm>
            <a:off x="1317425" y="4201863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260F14-9C8D-C0C7-69BB-08F49BDB6600}"/>
              </a:ext>
            </a:extLst>
          </p:cNvPr>
          <p:cNvSpPr/>
          <p:nvPr/>
        </p:nvSpPr>
        <p:spPr>
          <a:xfrm>
            <a:off x="974957" y="4246584"/>
            <a:ext cx="684935" cy="6617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0AB1B6-DBB4-799E-60CC-C8E107C80BF6}"/>
              </a:ext>
            </a:extLst>
          </p:cNvPr>
          <p:cNvSpPr/>
          <p:nvPr/>
        </p:nvSpPr>
        <p:spPr>
          <a:xfrm>
            <a:off x="1366994" y="5057066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biểu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F57956-7A03-F36D-0022-7C2125050384}"/>
              </a:ext>
            </a:extLst>
          </p:cNvPr>
          <p:cNvSpPr/>
          <p:nvPr/>
        </p:nvSpPr>
        <p:spPr>
          <a:xfrm>
            <a:off x="974957" y="5110943"/>
            <a:ext cx="684935" cy="661790"/>
          </a:xfrm>
          <a:prstGeom prst="ellipse">
            <a:avLst/>
          </a:prstGeom>
          <a:solidFill>
            <a:srgbClr val="E73D5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07179634-A3E2-7545-D82E-2F94EB12E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851" y="5394119"/>
            <a:ext cx="955275" cy="16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E736B3-5285-46EA-5BE5-33F23FA55B2E}"/>
              </a:ext>
            </a:extLst>
          </p:cNvPr>
          <p:cNvSpPr/>
          <p:nvPr/>
        </p:nvSpPr>
        <p:spPr>
          <a:xfrm>
            <a:off x="1117641" y="529039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tiêu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biểu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khối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Ba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chờ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điều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gì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FAA6002D-07DC-453B-13AA-412CE9F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0003" y="0"/>
            <a:ext cx="955275" cy="16870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532436" y="1722220"/>
            <a:ext cx="8024240" cy="3644410"/>
          </a:xfrm>
          <a:custGeom>
            <a:avLst/>
            <a:gdLst>
              <a:gd name="connsiteX0" fmla="*/ 0 w 8024240"/>
              <a:gd name="connsiteY0" fmla="*/ 456681 h 3644410"/>
              <a:gd name="connsiteX1" fmla="*/ 456681 w 8024240"/>
              <a:gd name="connsiteY1" fmla="*/ 0 h 3644410"/>
              <a:gd name="connsiteX2" fmla="*/ 1103124 w 8024240"/>
              <a:gd name="connsiteY2" fmla="*/ 0 h 3644410"/>
              <a:gd name="connsiteX3" fmla="*/ 1749568 w 8024240"/>
              <a:gd name="connsiteY3" fmla="*/ 0 h 3644410"/>
              <a:gd name="connsiteX4" fmla="*/ 2396011 w 8024240"/>
              <a:gd name="connsiteY4" fmla="*/ 0 h 3644410"/>
              <a:gd name="connsiteX5" fmla="*/ 3184672 w 8024240"/>
              <a:gd name="connsiteY5" fmla="*/ 0 h 3644410"/>
              <a:gd name="connsiteX6" fmla="*/ 3831116 w 8024240"/>
              <a:gd name="connsiteY6" fmla="*/ 0 h 3644410"/>
              <a:gd name="connsiteX7" fmla="*/ 4477559 w 8024240"/>
              <a:gd name="connsiteY7" fmla="*/ 0 h 3644410"/>
              <a:gd name="connsiteX8" fmla="*/ 5195112 w 8024240"/>
              <a:gd name="connsiteY8" fmla="*/ 0 h 3644410"/>
              <a:gd name="connsiteX9" fmla="*/ 5841555 w 8024240"/>
              <a:gd name="connsiteY9" fmla="*/ 0 h 3644410"/>
              <a:gd name="connsiteX10" fmla="*/ 6416890 w 8024240"/>
              <a:gd name="connsiteY10" fmla="*/ 0 h 3644410"/>
              <a:gd name="connsiteX11" fmla="*/ 6992224 w 8024240"/>
              <a:gd name="connsiteY11" fmla="*/ 0 h 3644410"/>
              <a:gd name="connsiteX12" fmla="*/ 7567559 w 8024240"/>
              <a:gd name="connsiteY12" fmla="*/ 0 h 3644410"/>
              <a:gd name="connsiteX13" fmla="*/ 8024240 w 8024240"/>
              <a:gd name="connsiteY13" fmla="*/ 456681 h 3644410"/>
              <a:gd name="connsiteX14" fmla="*/ 8024240 w 8024240"/>
              <a:gd name="connsiteY14" fmla="*/ 1139443 h 3644410"/>
              <a:gd name="connsiteX15" fmla="*/ 8024240 w 8024240"/>
              <a:gd name="connsiteY15" fmla="*/ 1876826 h 3644410"/>
              <a:gd name="connsiteX16" fmla="*/ 8024240 w 8024240"/>
              <a:gd name="connsiteY16" fmla="*/ 2559588 h 3644410"/>
              <a:gd name="connsiteX17" fmla="*/ 8024240 w 8024240"/>
              <a:gd name="connsiteY17" fmla="*/ 3187729 h 3644410"/>
              <a:gd name="connsiteX18" fmla="*/ 7567559 w 8024240"/>
              <a:gd name="connsiteY18" fmla="*/ 3644410 h 3644410"/>
              <a:gd name="connsiteX19" fmla="*/ 6850007 w 8024240"/>
              <a:gd name="connsiteY19" fmla="*/ 3644410 h 3644410"/>
              <a:gd name="connsiteX20" fmla="*/ 6416890 w 8024240"/>
              <a:gd name="connsiteY20" fmla="*/ 3644410 h 3644410"/>
              <a:gd name="connsiteX21" fmla="*/ 5841555 w 8024240"/>
              <a:gd name="connsiteY21" fmla="*/ 3644410 h 3644410"/>
              <a:gd name="connsiteX22" fmla="*/ 5266220 w 8024240"/>
              <a:gd name="connsiteY22" fmla="*/ 3644410 h 3644410"/>
              <a:gd name="connsiteX23" fmla="*/ 4833103 w 8024240"/>
              <a:gd name="connsiteY23" fmla="*/ 3644410 h 3644410"/>
              <a:gd name="connsiteX24" fmla="*/ 4328877 w 8024240"/>
              <a:gd name="connsiteY24" fmla="*/ 3644410 h 3644410"/>
              <a:gd name="connsiteX25" fmla="*/ 3895760 w 8024240"/>
              <a:gd name="connsiteY25" fmla="*/ 3644410 h 3644410"/>
              <a:gd name="connsiteX26" fmla="*/ 3107099 w 8024240"/>
              <a:gd name="connsiteY26" fmla="*/ 3644410 h 3644410"/>
              <a:gd name="connsiteX27" fmla="*/ 2602873 w 8024240"/>
              <a:gd name="connsiteY27" fmla="*/ 3644410 h 3644410"/>
              <a:gd name="connsiteX28" fmla="*/ 2098647 w 8024240"/>
              <a:gd name="connsiteY28" fmla="*/ 3644410 h 3644410"/>
              <a:gd name="connsiteX29" fmla="*/ 1309986 w 8024240"/>
              <a:gd name="connsiteY29" fmla="*/ 3644410 h 3644410"/>
              <a:gd name="connsiteX30" fmla="*/ 456681 w 8024240"/>
              <a:gd name="connsiteY30" fmla="*/ 3644410 h 3644410"/>
              <a:gd name="connsiteX31" fmla="*/ 0 w 8024240"/>
              <a:gd name="connsiteY31" fmla="*/ 3187729 h 3644410"/>
              <a:gd name="connsiteX32" fmla="*/ 0 w 8024240"/>
              <a:gd name="connsiteY32" fmla="*/ 2477657 h 3644410"/>
              <a:gd name="connsiteX33" fmla="*/ 0 w 8024240"/>
              <a:gd name="connsiteY33" fmla="*/ 1767584 h 3644410"/>
              <a:gd name="connsiteX34" fmla="*/ 0 w 8024240"/>
              <a:gd name="connsiteY34" fmla="*/ 1139443 h 3644410"/>
              <a:gd name="connsiteX35" fmla="*/ 0 w 8024240"/>
              <a:gd name="connsiteY35" fmla="*/ 456681 h 364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24240" h="3644410" fill="none" extrusionOk="0">
                <a:moveTo>
                  <a:pt x="0" y="456681"/>
                </a:moveTo>
                <a:cubicBezTo>
                  <a:pt x="-24865" y="235387"/>
                  <a:pt x="228746" y="14661"/>
                  <a:pt x="456681" y="0"/>
                </a:cubicBezTo>
                <a:cubicBezTo>
                  <a:pt x="740212" y="24232"/>
                  <a:pt x="945124" y="15360"/>
                  <a:pt x="1103124" y="0"/>
                </a:cubicBezTo>
                <a:cubicBezTo>
                  <a:pt x="1261124" y="-15360"/>
                  <a:pt x="1476204" y="1477"/>
                  <a:pt x="1749568" y="0"/>
                </a:cubicBezTo>
                <a:cubicBezTo>
                  <a:pt x="2022932" y="-1477"/>
                  <a:pt x="2222300" y="25890"/>
                  <a:pt x="2396011" y="0"/>
                </a:cubicBezTo>
                <a:cubicBezTo>
                  <a:pt x="2569722" y="-25890"/>
                  <a:pt x="2940863" y="-37669"/>
                  <a:pt x="3184672" y="0"/>
                </a:cubicBezTo>
                <a:cubicBezTo>
                  <a:pt x="3428481" y="37669"/>
                  <a:pt x="3603265" y="-24446"/>
                  <a:pt x="3831116" y="0"/>
                </a:cubicBezTo>
                <a:cubicBezTo>
                  <a:pt x="4058967" y="24446"/>
                  <a:pt x="4332091" y="-8434"/>
                  <a:pt x="4477559" y="0"/>
                </a:cubicBezTo>
                <a:cubicBezTo>
                  <a:pt x="4623027" y="8434"/>
                  <a:pt x="4898604" y="-3867"/>
                  <a:pt x="5195112" y="0"/>
                </a:cubicBezTo>
                <a:cubicBezTo>
                  <a:pt x="5491620" y="3867"/>
                  <a:pt x="5616302" y="-14320"/>
                  <a:pt x="5841555" y="0"/>
                </a:cubicBezTo>
                <a:cubicBezTo>
                  <a:pt x="6066808" y="14320"/>
                  <a:pt x="6242492" y="6603"/>
                  <a:pt x="6416890" y="0"/>
                </a:cubicBezTo>
                <a:cubicBezTo>
                  <a:pt x="6591289" y="-6603"/>
                  <a:pt x="6848778" y="-11836"/>
                  <a:pt x="6992224" y="0"/>
                </a:cubicBezTo>
                <a:cubicBezTo>
                  <a:pt x="7135670" y="11836"/>
                  <a:pt x="7356541" y="-12994"/>
                  <a:pt x="7567559" y="0"/>
                </a:cubicBezTo>
                <a:cubicBezTo>
                  <a:pt x="7855413" y="38835"/>
                  <a:pt x="8036947" y="207295"/>
                  <a:pt x="8024240" y="456681"/>
                </a:cubicBezTo>
                <a:cubicBezTo>
                  <a:pt x="8033545" y="617508"/>
                  <a:pt x="8015047" y="971719"/>
                  <a:pt x="8024240" y="1139443"/>
                </a:cubicBezTo>
                <a:cubicBezTo>
                  <a:pt x="8033433" y="1307167"/>
                  <a:pt x="8013408" y="1665280"/>
                  <a:pt x="8024240" y="1876826"/>
                </a:cubicBezTo>
                <a:cubicBezTo>
                  <a:pt x="8035072" y="2088372"/>
                  <a:pt x="7997030" y="2248830"/>
                  <a:pt x="8024240" y="2559588"/>
                </a:cubicBezTo>
                <a:cubicBezTo>
                  <a:pt x="8051450" y="2870346"/>
                  <a:pt x="7998390" y="2953886"/>
                  <a:pt x="8024240" y="3187729"/>
                </a:cubicBezTo>
                <a:cubicBezTo>
                  <a:pt x="7972118" y="3409320"/>
                  <a:pt x="7821962" y="3700722"/>
                  <a:pt x="7567559" y="3644410"/>
                </a:cubicBezTo>
                <a:cubicBezTo>
                  <a:pt x="7244395" y="3613525"/>
                  <a:pt x="7186784" y="3640995"/>
                  <a:pt x="6850007" y="3644410"/>
                </a:cubicBezTo>
                <a:cubicBezTo>
                  <a:pt x="6513230" y="3647825"/>
                  <a:pt x="6556743" y="3634747"/>
                  <a:pt x="6416890" y="3644410"/>
                </a:cubicBezTo>
                <a:cubicBezTo>
                  <a:pt x="6277037" y="3654073"/>
                  <a:pt x="5990124" y="3635631"/>
                  <a:pt x="5841555" y="3644410"/>
                </a:cubicBezTo>
                <a:cubicBezTo>
                  <a:pt x="5692987" y="3653189"/>
                  <a:pt x="5524363" y="3635135"/>
                  <a:pt x="5266220" y="3644410"/>
                </a:cubicBezTo>
                <a:cubicBezTo>
                  <a:pt x="5008077" y="3653685"/>
                  <a:pt x="4920535" y="3666009"/>
                  <a:pt x="4833103" y="3644410"/>
                </a:cubicBezTo>
                <a:cubicBezTo>
                  <a:pt x="4745671" y="3622811"/>
                  <a:pt x="4576886" y="3636089"/>
                  <a:pt x="4328877" y="3644410"/>
                </a:cubicBezTo>
                <a:cubicBezTo>
                  <a:pt x="4080868" y="3652731"/>
                  <a:pt x="4025171" y="3660660"/>
                  <a:pt x="3895760" y="3644410"/>
                </a:cubicBezTo>
                <a:cubicBezTo>
                  <a:pt x="3766349" y="3628160"/>
                  <a:pt x="3429850" y="3622339"/>
                  <a:pt x="3107099" y="3644410"/>
                </a:cubicBezTo>
                <a:cubicBezTo>
                  <a:pt x="2784348" y="3666481"/>
                  <a:pt x="2832573" y="3664667"/>
                  <a:pt x="2602873" y="3644410"/>
                </a:cubicBezTo>
                <a:cubicBezTo>
                  <a:pt x="2373173" y="3624153"/>
                  <a:pt x="2294279" y="3631672"/>
                  <a:pt x="2098647" y="3644410"/>
                </a:cubicBezTo>
                <a:cubicBezTo>
                  <a:pt x="1903015" y="3657148"/>
                  <a:pt x="1482555" y="3677150"/>
                  <a:pt x="1309986" y="3644410"/>
                </a:cubicBezTo>
                <a:cubicBezTo>
                  <a:pt x="1137417" y="3611670"/>
                  <a:pt x="849448" y="3603838"/>
                  <a:pt x="456681" y="3644410"/>
                </a:cubicBezTo>
                <a:cubicBezTo>
                  <a:pt x="183959" y="3604145"/>
                  <a:pt x="35161" y="3455610"/>
                  <a:pt x="0" y="3187729"/>
                </a:cubicBezTo>
                <a:cubicBezTo>
                  <a:pt x="-31980" y="2915276"/>
                  <a:pt x="-1338" y="2716454"/>
                  <a:pt x="0" y="2477657"/>
                </a:cubicBezTo>
                <a:cubicBezTo>
                  <a:pt x="1338" y="2238860"/>
                  <a:pt x="34504" y="1980297"/>
                  <a:pt x="0" y="1767584"/>
                </a:cubicBezTo>
                <a:cubicBezTo>
                  <a:pt x="-34504" y="1554871"/>
                  <a:pt x="-26467" y="1326998"/>
                  <a:pt x="0" y="1139443"/>
                </a:cubicBezTo>
                <a:cubicBezTo>
                  <a:pt x="26467" y="951888"/>
                  <a:pt x="-32807" y="633779"/>
                  <a:pt x="0" y="456681"/>
                </a:cubicBezTo>
                <a:close/>
              </a:path>
              <a:path w="8024240" h="3644410" stroke="0" extrusionOk="0">
                <a:moveTo>
                  <a:pt x="0" y="456681"/>
                </a:moveTo>
                <a:cubicBezTo>
                  <a:pt x="989" y="234698"/>
                  <a:pt x="207386" y="5224"/>
                  <a:pt x="456681" y="0"/>
                </a:cubicBezTo>
                <a:cubicBezTo>
                  <a:pt x="717209" y="1989"/>
                  <a:pt x="1012570" y="-20501"/>
                  <a:pt x="1174233" y="0"/>
                </a:cubicBezTo>
                <a:cubicBezTo>
                  <a:pt x="1335896" y="20501"/>
                  <a:pt x="1429519" y="-12222"/>
                  <a:pt x="1678459" y="0"/>
                </a:cubicBezTo>
                <a:cubicBezTo>
                  <a:pt x="1927399" y="12222"/>
                  <a:pt x="1962551" y="-23631"/>
                  <a:pt x="2182685" y="0"/>
                </a:cubicBezTo>
                <a:cubicBezTo>
                  <a:pt x="2402819" y="23631"/>
                  <a:pt x="2627567" y="-19653"/>
                  <a:pt x="2900237" y="0"/>
                </a:cubicBezTo>
                <a:cubicBezTo>
                  <a:pt x="3172907" y="19653"/>
                  <a:pt x="3208612" y="-11781"/>
                  <a:pt x="3475572" y="0"/>
                </a:cubicBezTo>
                <a:cubicBezTo>
                  <a:pt x="3742532" y="11781"/>
                  <a:pt x="4057811" y="13062"/>
                  <a:pt x="4264233" y="0"/>
                </a:cubicBezTo>
                <a:cubicBezTo>
                  <a:pt x="4470655" y="-13062"/>
                  <a:pt x="4732631" y="-27652"/>
                  <a:pt x="5052894" y="0"/>
                </a:cubicBezTo>
                <a:cubicBezTo>
                  <a:pt x="5373157" y="27652"/>
                  <a:pt x="5530965" y="-5378"/>
                  <a:pt x="5770446" y="0"/>
                </a:cubicBezTo>
                <a:cubicBezTo>
                  <a:pt x="6009927" y="5378"/>
                  <a:pt x="6157256" y="-18231"/>
                  <a:pt x="6274672" y="0"/>
                </a:cubicBezTo>
                <a:cubicBezTo>
                  <a:pt x="6392088" y="18231"/>
                  <a:pt x="6617599" y="12394"/>
                  <a:pt x="6707789" y="0"/>
                </a:cubicBezTo>
                <a:cubicBezTo>
                  <a:pt x="6797979" y="-12394"/>
                  <a:pt x="7246234" y="-21026"/>
                  <a:pt x="7567559" y="0"/>
                </a:cubicBezTo>
                <a:cubicBezTo>
                  <a:pt x="7844456" y="12148"/>
                  <a:pt x="8020959" y="183898"/>
                  <a:pt x="8024240" y="456681"/>
                </a:cubicBezTo>
                <a:cubicBezTo>
                  <a:pt x="8035332" y="663486"/>
                  <a:pt x="8055309" y="845449"/>
                  <a:pt x="8024240" y="1084822"/>
                </a:cubicBezTo>
                <a:cubicBezTo>
                  <a:pt x="7993171" y="1324195"/>
                  <a:pt x="8000516" y="1614205"/>
                  <a:pt x="8024240" y="1794895"/>
                </a:cubicBezTo>
                <a:cubicBezTo>
                  <a:pt x="8047964" y="1975585"/>
                  <a:pt x="8032408" y="2165037"/>
                  <a:pt x="8024240" y="2532277"/>
                </a:cubicBezTo>
                <a:cubicBezTo>
                  <a:pt x="8016072" y="2899517"/>
                  <a:pt x="8055369" y="3012639"/>
                  <a:pt x="8024240" y="3187729"/>
                </a:cubicBezTo>
                <a:cubicBezTo>
                  <a:pt x="8008757" y="3433666"/>
                  <a:pt x="7813383" y="3705166"/>
                  <a:pt x="7567559" y="3644410"/>
                </a:cubicBezTo>
                <a:cubicBezTo>
                  <a:pt x="7345533" y="3614699"/>
                  <a:pt x="7143173" y="3614105"/>
                  <a:pt x="6921116" y="3644410"/>
                </a:cubicBezTo>
                <a:cubicBezTo>
                  <a:pt x="6699059" y="3674715"/>
                  <a:pt x="6524627" y="3653964"/>
                  <a:pt x="6345781" y="3644410"/>
                </a:cubicBezTo>
                <a:cubicBezTo>
                  <a:pt x="6166936" y="3634856"/>
                  <a:pt x="6034307" y="3633262"/>
                  <a:pt x="5841555" y="3644410"/>
                </a:cubicBezTo>
                <a:cubicBezTo>
                  <a:pt x="5648803" y="3655558"/>
                  <a:pt x="5532579" y="3650075"/>
                  <a:pt x="5337329" y="3644410"/>
                </a:cubicBezTo>
                <a:cubicBezTo>
                  <a:pt x="5142079" y="3638745"/>
                  <a:pt x="4908682" y="3667076"/>
                  <a:pt x="4548668" y="3644410"/>
                </a:cubicBezTo>
                <a:cubicBezTo>
                  <a:pt x="4188654" y="3621744"/>
                  <a:pt x="4183621" y="3622306"/>
                  <a:pt x="3973333" y="3644410"/>
                </a:cubicBezTo>
                <a:cubicBezTo>
                  <a:pt x="3763045" y="3666514"/>
                  <a:pt x="3483782" y="3664817"/>
                  <a:pt x="3184672" y="3644410"/>
                </a:cubicBezTo>
                <a:cubicBezTo>
                  <a:pt x="2885562" y="3624003"/>
                  <a:pt x="2747664" y="3652270"/>
                  <a:pt x="2396011" y="3644410"/>
                </a:cubicBezTo>
                <a:cubicBezTo>
                  <a:pt x="2044358" y="3636550"/>
                  <a:pt x="2082559" y="3633359"/>
                  <a:pt x="1820677" y="3644410"/>
                </a:cubicBezTo>
                <a:cubicBezTo>
                  <a:pt x="1558795" y="3655461"/>
                  <a:pt x="1521139" y="3624051"/>
                  <a:pt x="1387560" y="3644410"/>
                </a:cubicBezTo>
                <a:cubicBezTo>
                  <a:pt x="1253981" y="3664769"/>
                  <a:pt x="754721" y="3688664"/>
                  <a:pt x="456681" y="3644410"/>
                </a:cubicBezTo>
                <a:cubicBezTo>
                  <a:pt x="198859" y="3690064"/>
                  <a:pt x="-37318" y="3398636"/>
                  <a:pt x="0" y="3187729"/>
                </a:cubicBezTo>
                <a:cubicBezTo>
                  <a:pt x="7790" y="2983259"/>
                  <a:pt x="3837" y="2800021"/>
                  <a:pt x="0" y="2586898"/>
                </a:cubicBezTo>
                <a:cubicBezTo>
                  <a:pt x="-3837" y="2373775"/>
                  <a:pt x="6250" y="2090859"/>
                  <a:pt x="0" y="1958757"/>
                </a:cubicBezTo>
                <a:cubicBezTo>
                  <a:pt x="-6250" y="1826655"/>
                  <a:pt x="-24917" y="1459585"/>
                  <a:pt x="0" y="1221374"/>
                </a:cubicBezTo>
                <a:cubicBezTo>
                  <a:pt x="24917" y="983163"/>
                  <a:pt x="-15338" y="770411"/>
                  <a:pt x="0" y="45668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thân thương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Ba.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A2CD-B213-3810-BA77-450EABFD870F}"/>
              </a:ext>
            </a:extLst>
          </p:cNvPr>
          <p:cNvSpPr/>
          <p:nvPr/>
        </p:nvSpPr>
        <p:spPr>
          <a:xfrm>
            <a:off x="1439688" y="3806283"/>
            <a:ext cx="6905659" cy="74335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0AD3D-02A2-C8D1-BD5F-440C76E5B9BD}"/>
              </a:ext>
            </a:extLst>
          </p:cNvPr>
          <p:cNvSpPr/>
          <p:nvPr/>
        </p:nvSpPr>
        <p:spPr>
          <a:xfrm>
            <a:off x="735562" y="4549634"/>
            <a:ext cx="2540074" cy="74335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E0D7-BA01-50EC-2C87-C6659E18225E}"/>
              </a:ext>
            </a:extLst>
          </p:cNvPr>
          <p:cNvSpPr txBox="1"/>
          <p:nvPr/>
        </p:nvSpPr>
        <p:spPr>
          <a:xfrm>
            <a:off x="426773" y="5534561"/>
            <a:ext cx="8024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solidFill>
                  <a:srgbClr val="C00000"/>
                </a:solidFill>
                <a:effectLst/>
              </a:rPr>
              <a:t>Các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bạn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ấy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náo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nức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chờ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đón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lễ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kết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nạp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Đội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A50E69-C93B-86E9-E9CE-8FB7A0213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452" y="2782055"/>
            <a:ext cx="3182489" cy="41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3460830" y="1688915"/>
            <a:ext cx="8395504" cy="3644410"/>
          </a:xfrm>
          <a:custGeom>
            <a:avLst/>
            <a:gdLst>
              <a:gd name="connsiteX0" fmla="*/ 0 w 8395504"/>
              <a:gd name="connsiteY0" fmla="*/ 456681 h 3644410"/>
              <a:gd name="connsiteX1" fmla="*/ 456681 w 8395504"/>
              <a:gd name="connsiteY1" fmla="*/ 0 h 3644410"/>
              <a:gd name="connsiteX2" fmla="*/ 1136876 w 8395504"/>
              <a:gd name="connsiteY2" fmla="*/ 0 h 3644410"/>
              <a:gd name="connsiteX3" fmla="*/ 1817070 w 8395504"/>
              <a:gd name="connsiteY3" fmla="*/ 0 h 3644410"/>
              <a:gd name="connsiteX4" fmla="*/ 2497265 w 8395504"/>
              <a:gd name="connsiteY4" fmla="*/ 0 h 3644410"/>
              <a:gd name="connsiteX5" fmla="*/ 3327103 w 8395504"/>
              <a:gd name="connsiteY5" fmla="*/ 0 h 3644410"/>
              <a:gd name="connsiteX6" fmla="*/ 4007297 w 8395504"/>
              <a:gd name="connsiteY6" fmla="*/ 0 h 3644410"/>
              <a:gd name="connsiteX7" fmla="*/ 4687492 w 8395504"/>
              <a:gd name="connsiteY7" fmla="*/ 0 h 3644410"/>
              <a:gd name="connsiteX8" fmla="*/ 5442508 w 8395504"/>
              <a:gd name="connsiteY8" fmla="*/ 0 h 3644410"/>
              <a:gd name="connsiteX9" fmla="*/ 6122703 w 8395504"/>
              <a:gd name="connsiteY9" fmla="*/ 0 h 3644410"/>
              <a:gd name="connsiteX10" fmla="*/ 6728076 w 8395504"/>
              <a:gd name="connsiteY10" fmla="*/ 0 h 3644410"/>
              <a:gd name="connsiteX11" fmla="*/ 7333450 w 8395504"/>
              <a:gd name="connsiteY11" fmla="*/ 0 h 3644410"/>
              <a:gd name="connsiteX12" fmla="*/ 7938823 w 8395504"/>
              <a:gd name="connsiteY12" fmla="*/ 0 h 3644410"/>
              <a:gd name="connsiteX13" fmla="*/ 8395504 w 8395504"/>
              <a:gd name="connsiteY13" fmla="*/ 456681 h 3644410"/>
              <a:gd name="connsiteX14" fmla="*/ 8395504 w 8395504"/>
              <a:gd name="connsiteY14" fmla="*/ 1139443 h 3644410"/>
              <a:gd name="connsiteX15" fmla="*/ 8395504 w 8395504"/>
              <a:gd name="connsiteY15" fmla="*/ 1876826 h 3644410"/>
              <a:gd name="connsiteX16" fmla="*/ 8395504 w 8395504"/>
              <a:gd name="connsiteY16" fmla="*/ 2559588 h 3644410"/>
              <a:gd name="connsiteX17" fmla="*/ 8395504 w 8395504"/>
              <a:gd name="connsiteY17" fmla="*/ 3187729 h 3644410"/>
              <a:gd name="connsiteX18" fmla="*/ 7938823 w 8395504"/>
              <a:gd name="connsiteY18" fmla="*/ 3644410 h 3644410"/>
              <a:gd name="connsiteX19" fmla="*/ 7183807 w 8395504"/>
              <a:gd name="connsiteY19" fmla="*/ 3644410 h 3644410"/>
              <a:gd name="connsiteX20" fmla="*/ 6728076 w 8395504"/>
              <a:gd name="connsiteY20" fmla="*/ 3644410 h 3644410"/>
              <a:gd name="connsiteX21" fmla="*/ 6122703 w 8395504"/>
              <a:gd name="connsiteY21" fmla="*/ 3644410 h 3644410"/>
              <a:gd name="connsiteX22" fmla="*/ 5517330 w 8395504"/>
              <a:gd name="connsiteY22" fmla="*/ 3644410 h 3644410"/>
              <a:gd name="connsiteX23" fmla="*/ 5061599 w 8395504"/>
              <a:gd name="connsiteY23" fmla="*/ 3644410 h 3644410"/>
              <a:gd name="connsiteX24" fmla="*/ 4531047 w 8395504"/>
              <a:gd name="connsiteY24" fmla="*/ 3644410 h 3644410"/>
              <a:gd name="connsiteX25" fmla="*/ 4075317 w 8395504"/>
              <a:gd name="connsiteY25" fmla="*/ 3644410 h 3644410"/>
              <a:gd name="connsiteX26" fmla="*/ 3245479 w 8395504"/>
              <a:gd name="connsiteY26" fmla="*/ 3644410 h 3644410"/>
              <a:gd name="connsiteX27" fmla="*/ 2714927 w 8395504"/>
              <a:gd name="connsiteY27" fmla="*/ 3644410 h 3644410"/>
              <a:gd name="connsiteX28" fmla="*/ 2184376 w 8395504"/>
              <a:gd name="connsiteY28" fmla="*/ 3644410 h 3644410"/>
              <a:gd name="connsiteX29" fmla="*/ 1354538 w 8395504"/>
              <a:gd name="connsiteY29" fmla="*/ 3644410 h 3644410"/>
              <a:gd name="connsiteX30" fmla="*/ 456681 w 8395504"/>
              <a:gd name="connsiteY30" fmla="*/ 3644410 h 3644410"/>
              <a:gd name="connsiteX31" fmla="*/ 0 w 8395504"/>
              <a:gd name="connsiteY31" fmla="*/ 3187729 h 3644410"/>
              <a:gd name="connsiteX32" fmla="*/ 0 w 8395504"/>
              <a:gd name="connsiteY32" fmla="*/ 2477657 h 3644410"/>
              <a:gd name="connsiteX33" fmla="*/ 0 w 8395504"/>
              <a:gd name="connsiteY33" fmla="*/ 1767584 h 3644410"/>
              <a:gd name="connsiteX34" fmla="*/ 0 w 8395504"/>
              <a:gd name="connsiteY34" fmla="*/ 1139443 h 3644410"/>
              <a:gd name="connsiteX35" fmla="*/ 0 w 8395504"/>
              <a:gd name="connsiteY35" fmla="*/ 456681 h 364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395504" h="3644410" fill="none" extrusionOk="0">
                <a:moveTo>
                  <a:pt x="0" y="456681"/>
                </a:moveTo>
                <a:cubicBezTo>
                  <a:pt x="-24865" y="235387"/>
                  <a:pt x="228746" y="14661"/>
                  <a:pt x="456681" y="0"/>
                </a:cubicBezTo>
                <a:cubicBezTo>
                  <a:pt x="667241" y="-6167"/>
                  <a:pt x="980343" y="-4329"/>
                  <a:pt x="1136876" y="0"/>
                </a:cubicBezTo>
                <a:cubicBezTo>
                  <a:pt x="1293410" y="4329"/>
                  <a:pt x="1651478" y="6126"/>
                  <a:pt x="1817070" y="0"/>
                </a:cubicBezTo>
                <a:cubicBezTo>
                  <a:pt x="1982662" y="-6126"/>
                  <a:pt x="2250378" y="-11228"/>
                  <a:pt x="2497265" y="0"/>
                </a:cubicBezTo>
                <a:cubicBezTo>
                  <a:pt x="2744153" y="11228"/>
                  <a:pt x="2942882" y="21392"/>
                  <a:pt x="3327103" y="0"/>
                </a:cubicBezTo>
                <a:cubicBezTo>
                  <a:pt x="3711324" y="-21392"/>
                  <a:pt x="3681591" y="14478"/>
                  <a:pt x="4007297" y="0"/>
                </a:cubicBezTo>
                <a:cubicBezTo>
                  <a:pt x="4333003" y="-14478"/>
                  <a:pt x="4369845" y="12406"/>
                  <a:pt x="4687492" y="0"/>
                </a:cubicBezTo>
                <a:cubicBezTo>
                  <a:pt x="5005140" y="-12406"/>
                  <a:pt x="5169873" y="31523"/>
                  <a:pt x="5442508" y="0"/>
                </a:cubicBezTo>
                <a:cubicBezTo>
                  <a:pt x="5715143" y="-31523"/>
                  <a:pt x="5822879" y="-30846"/>
                  <a:pt x="6122703" y="0"/>
                </a:cubicBezTo>
                <a:cubicBezTo>
                  <a:pt x="6422528" y="30846"/>
                  <a:pt x="6545917" y="-25567"/>
                  <a:pt x="6728076" y="0"/>
                </a:cubicBezTo>
                <a:cubicBezTo>
                  <a:pt x="6910235" y="25567"/>
                  <a:pt x="7185054" y="19225"/>
                  <a:pt x="7333450" y="0"/>
                </a:cubicBezTo>
                <a:cubicBezTo>
                  <a:pt x="7481846" y="-19225"/>
                  <a:pt x="7801453" y="16265"/>
                  <a:pt x="7938823" y="0"/>
                </a:cubicBezTo>
                <a:cubicBezTo>
                  <a:pt x="8226677" y="38835"/>
                  <a:pt x="8408211" y="207295"/>
                  <a:pt x="8395504" y="456681"/>
                </a:cubicBezTo>
                <a:cubicBezTo>
                  <a:pt x="8404809" y="617508"/>
                  <a:pt x="8386311" y="971719"/>
                  <a:pt x="8395504" y="1139443"/>
                </a:cubicBezTo>
                <a:cubicBezTo>
                  <a:pt x="8404697" y="1307167"/>
                  <a:pt x="8384672" y="1665280"/>
                  <a:pt x="8395504" y="1876826"/>
                </a:cubicBezTo>
                <a:cubicBezTo>
                  <a:pt x="8406336" y="2088372"/>
                  <a:pt x="8368294" y="2248830"/>
                  <a:pt x="8395504" y="2559588"/>
                </a:cubicBezTo>
                <a:cubicBezTo>
                  <a:pt x="8422714" y="2870346"/>
                  <a:pt x="8369654" y="2953886"/>
                  <a:pt x="8395504" y="3187729"/>
                </a:cubicBezTo>
                <a:cubicBezTo>
                  <a:pt x="8343382" y="3409320"/>
                  <a:pt x="8193226" y="3700722"/>
                  <a:pt x="7938823" y="3644410"/>
                </a:cubicBezTo>
                <a:cubicBezTo>
                  <a:pt x="7682536" y="3657729"/>
                  <a:pt x="7520691" y="3636981"/>
                  <a:pt x="7183807" y="3644410"/>
                </a:cubicBezTo>
                <a:cubicBezTo>
                  <a:pt x="6846923" y="3651839"/>
                  <a:pt x="6845940" y="3664458"/>
                  <a:pt x="6728076" y="3644410"/>
                </a:cubicBezTo>
                <a:cubicBezTo>
                  <a:pt x="6610212" y="3624362"/>
                  <a:pt x="6307408" y="3619609"/>
                  <a:pt x="6122703" y="3644410"/>
                </a:cubicBezTo>
                <a:cubicBezTo>
                  <a:pt x="5937998" y="3669211"/>
                  <a:pt x="5677556" y="3633820"/>
                  <a:pt x="5517330" y="3644410"/>
                </a:cubicBezTo>
                <a:cubicBezTo>
                  <a:pt x="5357104" y="3655000"/>
                  <a:pt x="5241954" y="3629364"/>
                  <a:pt x="5061599" y="3644410"/>
                </a:cubicBezTo>
                <a:cubicBezTo>
                  <a:pt x="4881244" y="3659456"/>
                  <a:pt x="4675606" y="3656952"/>
                  <a:pt x="4531047" y="3644410"/>
                </a:cubicBezTo>
                <a:cubicBezTo>
                  <a:pt x="4386488" y="3631868"/>
                  <a:pt x="4257518" y="3667099"/>
                  <a:pt x="4075317" y="3644410"/>
                </a:cubicBezTo>
                <a:cubicBezTo>
                  <a:pt x="3893116" y="3621722"/>
                  <a:pt x="3419861" y="3646693"/>
                  <a:pt x="3245479" y="3644410"/>
                </a:cubicBezTo>
                <a:cubicBezTo>
                  <a:pt x="3071097" y="3642127"/>
                  <a:pt x="2840246" y="3654096"/>
                  <a:pt x="2714927" y="3644410"/>
                </a:cubicBezTo>
                <a:cubicBezTo>
                  <a:pt x="2589608" y="3634724"/>
                  <a:pt x="2303062" y="3669926"/>
                  <a:pt x="2184376" y="3644410"/>
                </a:cubicBezTo>
                <a:cubicBezTo>
                  <a:pt x="2065690" y="3618894"/>
                  <a:pt x="1601282" y="3647418"/>
                  <a:pt x="1354538" y="3644410"/>
                </a:cubicBezTo>
                <a:cubicBezTo>
                  <a:pt x="1107794" y="3641402"/>
                  <a:pt x="869313" y="3620934"/>
                  <a:pt x="456681" y="3644410"/>
                </a:cubicBezTo>
                <a:cubicBezTo>
                  <a:pt x="183959" y="3604145"/>
                  <a:pt x="35161" y="3455610"/>
                  <a:pt x="0" y="3187729"/>
                </a:cubicBezTo>
                <a:cubicBezTo>
                  <a:pt x="-31980" y="2915276"/>
                  <a:pt x="-1338" y="2716454"/>
                  <a:pt x="0" y="2477657"/>
                </a:cubicBezTo>
                <a:cubicBezTo>
                  <a:pt x="1338" y="2238860"/>
                  <a:pt x="34504" y="1980297"/>
                  <a:pt x="0" y="1767584"/>
                </a:cubicBezTo>
                <a:cubicBezTo>
                  <a:pt x="-34504" y="1554871"/>
                  <a:pt x="-26467" y="1326998"/>
                  <a:pt x="0" y="1139443"/>
                </a:cubicBezTo>
                <a:cubicBezTo>
                  <a:pt x="26467" y="951888"/>
                  <a:pt x="-32807" y="633779"/>
                  <a:pt x="0" y="456681"/>
                </a:cubicBezTo>
                <a:close/>
              </a:path>
              <a:path w="8395504" h="3644410" stroke="0" extrusionOk="0">
                <a:moveTo>
                  <a:pt x="0" y="456681"/>
                </a:moveTo>
                <a:cubicBezTo>
                  <a:pt x="989" y="234698"/>
                  <a:pt x="207386" y="5224"/>
                  <a:pt x="456681" y="0"/>
                </a:cubicBezTo>
                <a:cubicBezTo>
                  <a:pt x="619452" y="11235"/>
                  <a:pt x="937778" y="2891"/>
                  <a:pt x="1211697" y="0"/>
                </a:cubicBezTo>
                <a:cubicBezTo>
                  <a:pt x="1485616" y="-2891"/>
                  <a:pt x="1586330" y="17418"/>
                  <a:pt x="1742249" y="0"/>
                </a:cubicBezTo>
                <a:cubicBezTo>
                  <a:pt x="1898168" y="-17418"/>
                  <a:pt x="2011082" y="11894"/>
                  <a:pt x="2272801" y="0"/>
                </a:cubicBezTo>
                <a:cubicBezTo>
                  <a:pt x="2534520" y="-11894"/>
                  <a:pt x="2851146" y="-31052"/>
                  <a:pt x="3027817" y="0"/>
                </a:cubicBezTo>
                <a:cubicBezTo>
                  <a:pt x="3204488" y="31052"/>
                  <a:pt x="3455618" y="-13275"/>
                  <a:pt x="3633190" y="0"/>
                </a:cubicBezTo>
                <a:cubicBezTo>
                  <a:pt x="3810762" y="13275"/>
                  <a:pt x="4218817" y="-40360"/>
                  <a:pt x="4463028" y="0"/>
                </a:cubicBezTo>
                <a:cubicBezTo>
                  <a:pt x="4707239" y="40360"/>
                  <a:pt x="4931651" y="8774"/>
                  <a:pt x="5292866" y="0"/>
                </a:cubicBezTo>
                <a:cubicBezTo>
                  <a:pt x="5654081" y="-8774"/>
                  <a:pt x="5687726" y="20354"/>
                  <a:pt x="6047882" y="0"/>
                </a:cubicBezTo>
                <a:cubicBezTo>
                  <a:pt x="6408038" y="-20354"/>
                  <a:pt x="6357510" y="-13746"/>
                  <a:pt x="6578434" y="0"/>
                </a:cubicBezTo>
                <a:cubicBezTo>
                  <a:pt x="6799358" y="13746"/>
                  <a:pt x="6897614" y="18738"/>
                  <a:pt x="7034164" y="0"/>
                </a:cubicBezTo>
                <a:cubicBezTo>
                  <a:pt x="7170714" y="-18738"/>
                  <a:pt x="7520511" y="-13991"/>
                  <a:pt x="7938823" y="0"/>
                </a:cubicBezTo>
                <a:cubicBezTo>
                  <a:pt x="8215720" y="12148"/>
                  <a:pt x="8392223" y="183898"/>
                  <a:pt x="8395504" y="456681"/>
                </a:cubicBezTo>
                <a:cubicBezTo>
                  <a:pt x="8406596" y="663486"/>
                  <a:pt x="8426573" y="845449"/>
                  <a:pt x="8395504" y="1084822"/>
                </a:cubicBezTo>
                <a:cubicBezTo>
                  <a:pt x="8364435" y="1324195"/>
                  <a:pt x="8371780" y="1614205"/>
                  <a:pt x="8395504" y="1794895"/>
                </a:cubicBezTo>
                <a:cubicBezTo>
                  <a:pt x="8419228" y="1975585"/>
                  <a:pt x="8403672" y="2165037"/>
                  <a:pt x="8395504" y="2532277"/>
                </a:cubicBezTo>
                <a:cubicBezTo>
                  <a:pt x="8387336" y="2899517"/>
                  <a:pt x="8426633" y="3012639"/>
                  <a:pt x="8395504" y="3187729"/>
                </a:cubicBezTo>
                <a:cubicBezTo>
                  <a:pt x="8380021" y="3433666"/>
                  <a:pt x="8184647" y="3705166"/>
                  <a:pt x="7938823" y="3644410"/>
                </a:cubicBezTo>
                <a:cubicBezTo>
                  <a:pt x="7691629" y="3613234"/>
                  <a:pt x="7472686" y="3625969"/>
                  <a:pt x="7258628" y="3644410"/>
                </a:cubicBezTo>
                <a:cubicBezTo>
                  <a:pt x="7044570" y="3662851"/>
                  <a:pt x="6834856" y="3662189"/>
                  <a:pt x="6653255" y="3644410"/>
                </a:cubicBezTo>
                <a:cubicBezTo>
                  <a:pt x="6471654" y="3626631"/>
                  <a:pt x="6257828" y="3662876"/>
                  <a:pt x="6122703" y="3644410"/>
                </a:cubicBezTo>
                <a:cubicBezTo>
                  <a:pt x="5987578" y="3625944"/>
                  <a:pt x="5835510" y="3652427"/>
                  <a:pt x="5592151" y="3644410"/>
                </a:cubicBezTo>
                <a:cubicBezTo>
                  <a:pt x="5348792" y="3636393"/>
                  <a:pt x="5003373" y="3604737"/>
                  <a:pt x="4762314" y="3644410"/>
                </a:cubicBezTo>
                <a:cubicBezTo>
                  <a:pt x="4521255" y="3684083"/>
                  <a:pt x="4377391" y="3629864"/>
                  <a:pt x="4156940" y="3644410"/>
                </a:cubicBezTo>
                <a:cubicBezTo>
                  <a:pt x="3936489" y="3658956"/>
                  <a:pt x="3498548" y="3621917"/>
                  <a:pt x="3327103" y="3644410"/>
                </a:cubicBezTo>
                <a:cubicBezTo>
                  <a:pt x="3155658" y="3666903"/>
                  <a:pt x="2859268" y="3635270"/>
                  <a:pt x="2497265" y="3644410"/>
                </a:cubicBezTo>
                <a:cubicBezTo>
                  <a:pt x="2135262" y="3653550"/>
                  <a:pt x="2108512" y="3646238"/>
                  <a:pt x="1891892" y="3644410"/>
                </a:cubicBezTo>
                <a:cubicBezTo>
                  <a:pt x="1675272" y="3642582"/>
                  <a:pt x="1604676" y="3657001"/>
                  <a:pt x="1436161" y="3644410"/>
                </a:cubicBezTo>
                <a:cubicBezTo>
                  <a:pt x="1267646" y="3631819"/>
                  <a:pt x="818928" y="3609023"/>
                  <a:pt x="456681" y="3644410"/>
                </a:cubicBezTo>
                <a:cubicBezTo>
                  <a:pt x="198859" y="3690064"/>
                  <a:pt x="-37318" y="3398636"/>
                  <a:pt x="0" y="3187729"/>
                </a:cubicBezTo>
                <a:cubicBezTo>
                  <a:pt x="7790" y="2983259"/>
                  <a:pt x="3837" y="2800021"/>
                  <a:pt x="0" y="2586898"/>
                </a:cubicBezTo>
                <a:cubicBezTo>
                  <a:pt x="-3837" y="2373775"/>
                  <a:pt x="6250" y="2090859"/>
                  <a:pt x="0" y="1958757"/>
                </a:cubicBezTo>
                <a:cubicBezTo>
                  <a:pt x="-6250" y="1826655"/>
                  <a:pt x="-24917" y="1459585"/>
                  <a:pt x="0" y="1221374"/>
                </a:cubicBezTo>
                <a:cubicBezTo>
                  <a:pt x="24917" y="983163"/>
                  <a:pt x="-15338" y="770411"/>
                  <a:pt x="0" y="45668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A2CD-B213-3810-BA77-450EABFD870F}"/>
              </a:ext>
            </a:extLst>
          </p:cNvPr>
          <p:cNvSpPr/>
          <p:nvPr/>
        </p:nvSpPr>
        <p:spPr>
          <a:xfrm>
            <a:off x="4368082" y="2484864"/>
            <a:ext cx="7333923" cy="680880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0AD3D-02A2-C8D1-BD5F-440C76E5B9BD}"/>
              </a:ext>
            </a:extLst>
          </p:cNvPr>
          <p:cNvSpPr/>
          <p:nvPr/>
        </p:nvSpPr>
        <p:spPr>
          <a:xfrm>
            <a:off x="3639665" y="3228214"/>
            <a:ext cx="8062340" cy="680880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E0D7-BA01-50EC-2C87-C6659E18225E}"/>
              </a:ext>
            </a:extLst>
          </p:cNvPr>
          <p:cNvSpPr txBox="1"/>
          <p:nvPr/>
        </p:nvSpPr>
        <p:spPr>
          <a:xfrm>
            <a:off x="3143838" y="5433943"/>
            <a:ext cx="8024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cô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sinh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vô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hân hoan.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58B7DD-D6D6-65B5-E7D1-BF11FB0202AA}"/>
              </a:ext>
            </a:extLst>
          </p:cNvPr>
          <p:cNvSpPr/>
          <p:nvPr/>
        </p:nvSpPr>
        <p:spPr>
          <a:xfrm>
            <a:off x="3627412" y="3961692"/>
            <a:ext cx="8062340" cy="633595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DE2F68-20A4-2AD0-46BC-3A84C9CCF320}"/>
              </a:ext>
            </a:extLst>
          </p:cNvPr>
          <p:cNvSpPr/>
          <p:nvPr/>
        </p:nvSpPr>
        <p:spPr>
          <a:xfrm>
            <a:off x="942529" y="393658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FAA6002D-07DC-453B-13AA-412CE9F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285" y="-128770"/>
            <a:ext cx="955275" cy="1687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DF6D11-53C0-D746-44C9-1F987E5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62" y="2850805"/>
            <a:ext cx="3064781" cy="40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532436" y="1722220"/>
            <a:ext cx="8024240" cy="2855570"/>
          </a:xfrm>
          <a:custGeom>
            <a:avLst/>
            <a:gdLst>
              <a:gd name="connsiteX0" fmla="*/ 0 w 8024240"/>
              <a:gd name="connsiteY0" fmla="*/ 357831 h 2855570"/>
              <a:gd name="connsiteX1" fmla="*/ 357831 w 8024240"/>
              <a:gd name="connsiteY1" fmla="*/ 0 h 2855570"/>
              <a:gd name="connsiteX2" fmla="*/ 1022247 w 8024240"/>
              <a:gd name="connsiteY2" fmla="*/ 0 h 2855570"/>
              <a:gd name="connsiteX3" fmla="*/ 1686663 w 8024240"/>
              <a:gd name="connsiteY3" fmla="*/ 0 h 2855570"/>
              <a:gd name="connsiteX4" fmla="*/ 2351080 w 8024240"/>
              <a:gd name="connsiteY4" fmla="*/ 0 h 2855570"/>
              <a:gd name="connsiteX5" fmla="*/ 3161667 w 8024240"/>
              <a:gd name="connsiteY5" fmla="*/ 0 h 2855570"/>
              <a:gd name="connsiteX6" fmla="*/ 3826083 w 8024240"/>
              <a:gd name="connsiteY6" fmla="*/ 0 h 2855570"/>
              <a:gd name="connsiteX7" fmla="*/ 4490500 w 8024240"/>
              <a:gd name="connsiteY7" fmla="*/ 0 h 2855570"/>
              <a:gd name="connsiteX8" fmla="*/ 5228002 w 8024240"/>
              <a:gd name="connsiteY8" fmla="*/ 0 h 2855570"/>
              <a:gd name="connsiteX9" fmla="*/ 5892418 w 8024240"/>
              <a:gd name="connsiteY9" fmla="*/ 0 h 2855570"/>
              <a:gd name="connsiteX10" fmla="*/ 6483748 w 8024240"/>
              <a:gd name="connsiteY10" fmla="*/ 0 h 2855570"/>
              <a:gd name="connsiteX11" fmla="*/ 7075079 w 8024240"/>
              <a:gd name="connsiteY11" fmla="*/ 0 h 2855570"/>
              <a:gd name="connsiteX12" fmla="*/ 7666409 w 8024240"/>
              <a:gd name="connsiteY12" fmla="*/ 0 h 2855570"/>
              <a:gd name="connsiteX13" fmla="*/ 8024240 w 8024240"/>
              <a:gd name="connsiteY13" fmla="*/ 357831 h 2855570"/>
              <a:gd name="connsiteX14" fmla="*/ 8024240 w 8024240"/>
              <a:gd name="connsiteY14" fmla="*/ 892808 h 2855570"/>
              <a:gd name="connsiteX15" fmla="*/ 8024240 w 8024240"/>
              <a:gd name="connsiteY15" fmla="*/ 1470583 h 2855570"/>
              <a:gd name="connsiteX16" fmla="*/ 8024240 w 8024240"/>
              <a:gd name="connsiteY16" fmla="*/ 2005560 h 2855570"/>
              <a:gd name="connsiteX17" fmla="*/ 8024240 w 8024240"/>
              <a:gd name="connsiteY17" fmla="*/ 2497739 h 2855570"/>
              <a:gd name="connsiteX18" fmla="*/ 7666409 w 8024240"/>
              <a:gd name="connsiteY18" fmla="*/ 2855570 h 2855570"/>
              <a:gd name="connsiteX19" fmla="*/ 6928907 w 8024240"/>
              <a:gd name="connsiteY19" fmla="*/ 2855570 h 2855570"/>
              <a:gd name="connsiteX20" fmla="*/ 6483748 w 8024240"/>
              <a:gd name="connsiteY20" fmla="*/ 2855570 h 2855570"/>
              <a:gd name="connsiteX21" fmla="*/ 5892418 w 8024240"/>
              <a:gd name="connsiteY21" fmla="*/ 2855570 h 2855570"/>
              <a:gd name="connsiteX22" fmla="*/ 5301087 w 8024240"/>
              <a:gd name="connsiteY22" fmla="*/ 2855570 h 2855570"/>
              <a:gd name="connsiteX23" fmla="*/ 4855929 w 8024240"/>
              <a:gd name="connsiteY23" fmla="*/ 2855570 h 2855570"/>
              <a:gd name="connsiteX24" fmla="*/ 4337684 w 8024240"/>
              <a:gd name="connsiteY24" fmla="*/ 2855570 h 2855570"/>
              <a:gd name="connsiteX25" fmla="*/ 3892525 w 8024240"/>
              <a:gd name="connsiteY25" fmla="*/ 2855570 h 2855570"/>
              <a:gd name="connsiteX26" fmla="*/ 3081937 w 8024240"/>
              <a:gd name="connsiteY26" fmla="*/ 2855570 h 2855570"/>
              <a:gd name="connsiteX27" fmla="*/ 2563693 w 8024240"/>
              <a:gd name="connsiteY27" fmla="*/ 2855570 h 2855570"/>
              <a:gd name="connsiteX28" fmla="*/ 2045448 w 8024240"/>
              <a:gd name="connsiteY28" fmla="*/ 2855570 h 2855570"/>
              <a:gd name="connsiteX29" fmla="*/ 1234860 w 8024240"/>
              <a:gd name="connsiteY29" fmla="*/ 2855570 h 2855570"/>
              <a:gd name="connsiteX30" fmla="*/ 357831 w 8024240"/>
              <a:gd name="connsiteY30" fmla="*/ 2855570 h 2855570"/>
              <a:gd name="connsiteX31" fmla="*/ 0 w 8024240"/>
              <a:gd name="connsiteY31" fmla="*/ 2497739 h 2855570"/>
              <a:gd name="connsiteX32" fmla="*/ 0 w 8024240"/>
              <a:gd name="connsiteY32" fmla="*/ 1941363 h 2855570"/>
              <a:gd name="connsiteX33" fmla="*/ 0 w 8024240"/>
              <a:gd name="connsiteY33" fmla="*/ 1384987 h 2855570"/>
              <a:gd name="connsiteX34" fmla="*/ 0 w 8024240"/>
              <a:gd name="connsiteY34" fmla="*/ 892808 h 2855570"/>
              <a:gd name="connsiteX35" fmla="*/ 0 w 8024240"/>
              <a:gd name="connsiteY35" fmla="*/ 357831 h 285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24240" h="2855570" fill="none" extrusionOk="0">
                <a:moveTo>
                  <a:pt x="0" y="357831"/>
                </a:moveTo>
                <a:cubicBezTo>
                  <a:pt x="-21494" y="186937"/>
                  <a:pt x="164801" y="2774"/>
                  <a:pt x="357831" y="0"/>
                </a:cubicBezTo>
                <a:cubicBezTo>
                  <a:pt x="687059" y="5381"/>
                  <a:pt x="886022" y="-227"/>
                  <a:pt x="1022247" y="0"/>
                </a:cubicBezTo>
                <a:cubicBezTo>
                  <a:pt x="1158472" y="227"/>
                  <a:pt x="1552980" y="28674"/>
                  <a:pt x="1686663" y="0"/>
                </a:cubicBezTo>
                <a:cubicBezTo>
                  <a:pt x="1820346" y="-28674"/>
                  <a:pt x="2086627" y="-13638"/>
                  <a:pt x="2351080" y="0"/>
                </a:cubicBezTo>
                <a:cubicBezTo>
                  <a:pt x="2615533" y="13638"/>
                  <a:pt x="2911260" y="-25358"/>
                  <a:pt x="3161667" y="0"/>
                </a:cubicBezTo>
                <a:cubicBezTo>
                  <a:pt x="3412074" y="25358"/>
                  <a:pt x="3528795" y="-32547"/>
                  <a:pt x="3826083" y="0"/>
                </a:cubicBezTo>
                <a:cubicBezTo>
                  <a:pt x="4123371" y="32547"/>
                  <a:pt x="4317700" y="30891"/>
                  <a:pt x="4490500" y="0"/>
                </a:cubicBezTo>
                <a:cubicBezTo>
                  <a:pt x="4663300" y="-30891"/>
                  <a:pt x="4998159" y="33870"/>
                  <a:pt x="5228002" y="0"/>
                </a:cubicBezTo>
                <a:cubicBezTo>
                  <a:pt x="5457845" y="-33870"/>
                  <a:pt x="5673690" y="-7287"/>
                  <a:pt x="5892418" y="0"/>
                </a:cubicBezTo>
                <a:cubicBezTo>
                  <a:pt x="6111146" y="7287"/>
                  <a:pt x="6297347" y="-12691"/>
                  <a:pt x="6483748" y="0"/>
                </a:cubicBezTo>
                <a:cubicBezTo>
                  <a:pt x="6670149" y="12691"/>
                  <a:pt x="6932064" y="26411"/>
                  <a:pt x="7075079" y="0"/>
                </a:cubicBezTo>
                <a:cubicBezTo>
                  <a:pt x="7218094" y="-26411"/>
                  <a:pt x="7378287" y="-9808"/>
                  <a:pt x="7666409" y="0"/>
                </a:cubicBezTo>
                <a:cubicBezTo>
                  <a:pt x="7869463" y="5916"/>
                  <a:pt x="8044357" y="164689"/>
                  <a:pt x="8024240" y="357831"/>
                </a:cubicBezTo>
                <a:cubicBezTo>
                  <a:pt x="8021569" y="551634"/>
                  <a:pt x="8019803" y="675390"/>
                  <a:pt x="8024240" y="892808"/>
                </a:cubicBezTo>
                <a:cubicBezTo>
                  <a:pt x="8028677" y="1110226"/>
                  <a:pt x="8038671" y="1196858"/>
                  <a:pt x="8024240" y="1470583"/>
                </a:cubicBezTo>
                <a:cubicBezTo>
                  <a:pt x="8009809" y="1744308"/>
                  <a:pt x="8020480" y="1772788"/>
                  <a:pt x="8024240" y="2005560"/>
                </a:cubicBezTo>
                <a:cubicBezTo>
                  <a:pt x="8028000" y="2238332"/>
                  <a:pt x="8000089" y="2350682"/>
                  <a:pt x="8024240" y="2497739"/>
                </a:cubicBezTo>
                <a:cubicBezTo>
                  <a:pt x="8018636" y="2692071"/>
                  <a:pt x="7864647" y="2871362"/>
                  <a:pt x="7666409" y="2855570"/>
                </a:cubicBezTo>
                <a:cubicBezTo>
                  <a:pt x="7457198" y="2889843"/>
                  <a:pt x="7258937" y="2869965"/>
                  <a:pt x="6928907" y="2855570"/>
                </a:cubicBezTo>
                <a:cubicBezTo>
                  <a:pt x="6598877" y="2841175"/>
                  <a:pt x="6626639" y="2856334"/>
                  <a:pt x="6483748" y="2855570"/>
                </a:cubicBezTo>
                <a:cubicBezTo>
                  <a:pt x="6340857" y="2854806"/>
                  <a:pt x="6128560" y="2870754"/>
                  <a:pt x="5892418" y="2855570"/>
                </a:cubicBezTo>
                <a:cubicBezTo>
                  <a:pt x="5656276" y="2840387"/>
                  <a:pt x="5440766" y="2869311"/>
                  <a:pt x="5301087" y="2855570"/>
                </a:cubicBezTo>
                <a:cubicBezTo>
                  <a:pt x="5161408" y="2841829"/>
                  <a:pt x="5048957" y="2861145"/>
                  <a:pt x="4855929" y="2855570"/>
                </a:cubicBezTo>
                <a:cubicBezTo>
                  <a:pt x="4662901" y="2849995"/>
                  <a:pt x="4507019" y="2877080"/>
                  <a:pt x="4337684" y="2855570"/>
                </a:cubicBezTo>
                <a:cubicBezTo>
                  <a:pt x="4168349" y="2834060"/>
                  <a:pt x="4009231" y="2843756"/>
                  <a:pt x="3892525" y="2855570"/>
                </a:cubicBezTo>
                <a:cubicBezTo>
                  <a:pt x="3775819" y="2867384"/>
                  <a:pt x="3482967" y="2873084"/>
                  <a:pt x="3081937" y="2855570"/>
                </a:cubicBezTo>
                <a:cubicBezTo>
                  <a:pt x="2680907" y="2838056"/>
                  <a:pt x="2691754" y="2852539"/>
                  <a:pt x="2563693" y="2855570"/>
                </a:cubicBezTo>
                <a:cubicBezTo>
                  <a:pt x="2435632" y="2858601"/>
                  <a:pt x="2179502" y="2869330"/>
                  <a:pt x="2045448" y="2855570"/>
                </a:cubicBezTo>
                <a:cubicBezTo>
                  <a:pt x="1911394" y="2841810"/>
                  <a:pt x="1488420" y="2865925"/>
                  <a:pt x="1234860" y="2855570"/>
                </a:cubicBezTo>
                <a:cubicBezTo>
                  <a:pt x="981300" y="2845215"/>
                  <a:pt x="667675" y="2818175"/>
                  <a:pt x="357831" y="2855570"/>
                </a:cubicBezTo>
                <a:cubicBezTo>
                  <a:pt x="153624" y="2842644"/>
                  <a:pt x="21618" y="2704994"/>
                  <a:pt x="0" y="2497739"/>
                </a:cubicBezTo>
                <a:cubicBezTo>
                  <a:pt x="-25852" y="2317760"/>
                  <a:pt x="21829" y="2083870"/>
                  <a:pt x="0" y="1941363"/>
                </a:cubicBezTo>
                <a:cubicBezTo>
                  <a:pt x="-21829" y="1798856"/>
                  <a:pt x="-3316" y="1617945"/>
                  <a:pt x="0" y="1384987"/>
                </a:cubicBezTo>
                <a:cubicBezTo>
                  <a:pt x="3316" y="1152029"/>
                  <a:pt x="18110" y="1080866"/>
                  <a:pt x="0" y="892808"/>
                </a:cubicBezTo>
                <a:cubicBezTo>
                  <a:pt x="-18110" y="704750"/>
                  <a:pt x="6266" y="520682"/>
                  <a:pt x="0" y="357831"/>
                </a:cubicBezTo>
                <a:close/>
              </a:path>
              <a:path w="8024240" h="2855570" stroke="0" extrusionOk="0">
                <a:moveTo>
                  <a:pt x="0" y="357831"/>
                </a:moveTo>
                <a:cubicBezTo>
                  <a:pt x="1126" y="194635"/>
                  <a:pt x="168167" y="14225"/>
                  <a:pt x="357831" y="0"/>
                </a:cubicBezTo>
                <a:cubicBezTo>
                  <a:pt x="647967" y="11290"/>
                  <a:pt x="805835" y="17676"/>
                  <a:pt x="1095333" y="0"/>
                </a:cubicBezTo>
                <a:cubicBezTo>
                  <a:pt x="1384831" y="-17676"/>
                  <a:pt x="1385591" y="15268"/>
                  <a:pt x="1613578" y="0"/>
                </a:cubicBezTo>
                <a:cubicBezTo>
                  <a:pt x="1841566" y="-15268"/>
                  <a:pt x="1993993" y="-12810"/>
                  <a:pt x="2131822" y="0"/>
                </a:cubicBezTo>
                <a:cubicBezTo>
                  <a:pt x="2269651" y="12810"/>
                  <a:pt x="2543661" y="15628"/>
                  <a:pt x="2869324" y="0"/>
                </a:cubicBezTo>
                <a:cubicBezTo>
                  <a:pt x="3194987" y="-15628"/>
                  <a:pt x="3201026" y="745"/>
                  <a:pt x="3460655" y="0"/>
                </a:cubicBezTo>
                <a:cubicBezTo>
                  <a:pt x="3720284" y="-745"/>
                  <a:pt x="3994486" y="19603"/>
                  <a:pt x="4271242" y="0"/>
                </a:cubicBezTo>
                <a:cubicBezTo>
                  <a:pt x="4547998" y="-19603"/>
                  <a:pt x="4711106" y="-10408"/>
                  <a:pt x="5081830" y="0"/>
                </a:cubicBezTo>
                <a:cubicBezTo>
                  <a:pt x="5452554" y="10408"/>
                  <a:pt x="5646631" y="9523"/>
                  <a:pt x="5819332" y="0"/>
                </a:cubicBezTo>
                <a:cubicBezTo>
                  <a:pt x="5992033" y="-9523"/>
                  <a:pt x="6178598" y="378"/>
                  <a:pt x="6337577" y="0"/>
                </a:cubicBezTo>
                <a:cubicBezTo>
                  <a:pt x="6496557" y="-378"/>
                  <a:pt x="6600299" y="-3001"/>
                  <a:pt x="6782735" y="0"/>
                </a:cubicBezTo>
                <a:cubicBezTo>
                  <a:pt x="6965171" y="3001"/>
                  <a:pt x="7473096" y="3771"/>
                  <a:pt x="7666409" y="0"/>
                </a:cubicBezTo>
                <a:cubicBezTo>
                  <a:pt x="7902016" y="18696"/>
                  <a:pt x="8020438" y="136376"/>
                  <a:pt x="8024240" y="357831"/>
                </a:cubicBezTo>
                <a:cubicBezTo>
                  <a:pt x="8001018" y="593046"/>
                  <a:pt x="8028155" y="679454"/>
                  <a:pt x="8024240" y="850010"/>
                </a:cubicBezTo>
                <a:cubicBezTo>
                  <a:pt x="8020325" y="1020566"/>
                  <a:pt x="8012325" y="1250069"/>
                  <a:pt x="8024240" y="1406386"/>
                </a:cubicBezTo>
                <a:cubicBezTo>
                  <a:pt x="8036155" y="1562703"/>
                  <a:pt x="8001377" y="1837182"/>
                  <a:pt x="8024240" y="1984161"/>
                </a:cubicBezTo>
                <a:cubicBezTo>
                  <a:pt x="8047103" y="2131141"/>
                  <a:pt x="8013120" y="2348108"/>
                  <a:pt x="8024240" y="2497739"/>
                </a:cubicBezTo>
                <a:cubicBezTo>
                  <a:pt x="8008605" y="2689021"/>
                  <a:pt x="7861106" y="2883392"/>
                  <a:pt x="7666409" y="2855570"/>
                </a:cubicBezTo>
                <a:cubicBezTo>
                  <a:pt x="7524180" y="2825800"/>
                  <a:pt x="7314335" y="2842660"/>
                  <a:pt x="7001993" y="2855570"/>
                </a:cubicBezTo>
                <a:cubicBezTo>
                  <a:pt x="6689651" y="2868480"/>
                  <a:pt x="6536192" y="2856948"/>
                  <a:pt x="6410662" y="2855570"/>
                </a:cubicBezTo>
                <a:cubicBezTo>
                  <a:pt x="6285132" y="2854192"/>
                  <a:pt x="6072351" y="2853480"/>
                  <a:pt x="5892418" y="2855570"/>
                </a:cubicBezTo>
                <a:cubicBezTo>
                  <a:pt x="5712485" y="2857660"/>
                  <a:pt x="5505753" y="2855131"/>
                  <a:pt x="5374173" y="2855570"/>
                </a:cubicBezTo>
                <a:cubicBezTo>
                  <a:pt x="5242593" y="2856009"/>
                  <a:pt x="4804937" y="2864579"/>
                  <a:pt x="4563585" y="2855570"/>
                </a:cubicBezTo>
                <a:cubicBezTo>
                  <a:pt x="4322233" y="2846561"/>
                  <a:pt x="4126325" y="2863116"/>
                  <a:pt x="3972255" y="2855570"/>
                </a:cubicBezTo>
                <a:cubicBezTo>
                  <a:pt x="3818185" y="2848025"/>
                  <a:pt x="3443955" y="2865618"/>
                  <a:pt x="3161667" y="2855570"/>
                </a:cubicBezTo>
                <a:cubicBezTo>
                  <a:pt x="2879379" y="2845522"/>
                  <a:pt x="2705820" y="2890444"/>
                  <a:pt x="2351080" y="2855570"/>
                </a:cubicBezTo>
                <a:cubicBezTo>
                  <a:pt x="1996340" y="2820696"/>
                  <a:pt x="1880078" y="2854817"/>
                  <a:pt x="1759749" y="2855570"/>
                </a:cubicBezTo>
                <a:cubicBezTo>
                  <a:pt x="1639420" y="2856323"/>
                  <a:pt x="1405566" y="2868449"/>
                  <a:pt x="1314590" y="2855570"/>
                </a:cubicBezTo>
                <a:cubicBezTo>
                  <a:pt x="1223614" y="2842691"/>
                  <a:pt x="728211" y="2865432"/>
                  <a:pt x="357831" y="2855570"/>
                </a:cubicBezTo>
                <a:cubicBezTo>
                  <a:pt x="156119" y="2888868"/>
                  <a:pt x="-5527" y="2689246"/>
                  <a:pt x="0" y="2497739"/>
                </a:cubicBezTo>
                <a:cubicBezTo>
                  <a:pt x="-10631" y="2402426"/>
                  <a:pt x="-2740" y="2141968"/>
                  <a:pt x="0" y="2026959"/>
                </a:cubicBezTo>
                <a:cubicBezTo>
                  <a:pt x="2740" y="1911950"/>
                  <a:pt x="-18469" y="1655039"/>
                  <a:pt x="0" y="1534780"/>
                </a:cubicBezTo>
                <a:cubicBezTo>
                  <a:pt x="18469" y="1414521"/>
                  <a:pt x="20060" y="1164030"/>
                  <a:pt x="0" y="957005"/>
                </a:cubicBezTo>
                <a:cubicBezTo>
                  <a:pt x="-20060" y="749980"/>
                  <a:pt x="6375" y="560389"/>
                  <a:pt x="0" y="35783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ra: khăn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vai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căn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yêu.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A2CD-B213-3810-BA77-450EABFD870F}"/>
              </a:ext>
            </a:extLst>
          </p:cNvPr>
          <p:cNvSpPr/>
          <p:nvPr/>
        </p:nvSpPr>
        <p:spPr>
          <a:xfrm>
            <a:off x="3327852" y="2569900"/>
            <a:ext cx="5017495" cy="589986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0AD3D-02A2-C8D1-BD5F-440C76E5B9BD}"/>
              </a:ext>
            </a:extLst>
          </p:cNvPr>
          <p:cNvSpPr/>
          <p:nvPr/>
        </p:nvSpPr>
        <p:spPr>
          <a:xfrm>
            <a:off x="765771" y="3250793"/>
            <a:ext cx="7557569" cy="589986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E0D7-BA01-50EC-2C87-C6659E18225E}"/>
              </a:ext>
            </a:extLst>
          </p:cNvPr>
          <p:cNvSpPr txBox="1"/>
          <p:nvPr/>
        </p:nvSpPr>
        <p:spPr>
          <a:xfrm>
            <a:off x="426773" y="4640583"/>
            <a:ext cx="80242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ình ảnh đẹp nhất của buổi lễ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là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khăn quàng đỏ thắm được thầy Tổng phụ trách đặt lên vai các đội viên mới cùng lời căn dặn chan chứa tin yêu.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2C99FA-B33A-2EB2-E755-20B1973767E1}"/>
              </a:ext>
            </a:extLst>
          </p:cNvPr>
          <p:cNvSpPr/>
          <p:nvPr/>
        </p:nvSpPr>
        <p:spPr>
          <a:xfrm>
            <a:off x="1326449" y="467431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ảnh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đẹp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nhất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buổi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lễ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FAA6002D-07DC-453B-13AA-412CE9F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0324" y="-1322"/>
            <a:ext cx="955275" cy="16870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61B49E-FFAB-BAA1-5B79-872DE4CF8363}"/>
              </a:ext>
            </a:extLst>
          </p:cNvPr>
          <p:cNvSpPr/>
          <p:nvPr/>
        </p:nvSpPr>
        <p:spPr>
          <a:xfrm>
            <a:off x="743763" y="3931686"/>
            <a:ext cx="7557569" cy="518242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47FAD9-0422-7143-DA9E-F43A946B8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045" y="2569900"/>
            <a:ext cx="3314386" cy="43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83226" y="648492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3850" y="117588"/>
            <a:ext cx="955275" cy="16870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BC9B42-E43C-2BD0-5952-6E1767ECD13B}"/>
              </a:ext>
            </a:extLst>
          </p:cNvPr>
          <p:cNvSpPr/>
          <p:nvPr/>
        </p:nvSpPr>
        <p:spPr>
          <a:xfrm>
            <a:off x="1317425" y="1814416"/>
            <a:ext cx="9366008" cy="11195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4C0CFF-F633-1478-2A20-61696DEB275D}"/>
              </a:ext>
            </a:extLst>
          </p:cNvPr>
          <p:cNvSpPr/>
          <p:nvPr/>
        </p:nvSpPr>
        <p:spPr>
          <a:xfrm>
            <a:off x="1024526" y="2043341"/>
            <a:ext cx="684935" cy="661790"/>
          </a:xfrm>
          <a:prstGeom prst="ellipse">
            <a:avLst/>
          </a:prstGeom>
          <a:solidFill>
            <a:srgbClr val="F49C5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8D88F-43A8-4E02-2D85-F26D4BEF5747}"/>
              </a:ext>
            </a:extLst>
          </p:cNvPr>
          <p:cNvSpPr/>
          <p:nvPr/>
        </p:nvSpPr>
        <p:spPr>
          <a:xfrm>
            <a:off x="1330895" y="3192310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D37D88-90E7-4DE6-A163-75603362F747}"/>
              </a:ext>
            </a:extLst>
          </p:cNvPr>
          <p:cNvSpPr/>
          <p:nvPr/>
        </p:nvSpPr>
        <p:spPr>
          <a:xfrm>
            <a:off x="988427" y="3237031"/>
            <a:ext cx="684935" cy="661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C24EA5-ECB9-4A93-8493-1224B5DAF43E}"/>
              </a:ext>
            </a:extLst>
          </p:cNvPr>
          <p:cNvSpPr/>
          <p:nvPr/>
        </p:nvSpPr>
        <p:spPr>
          <a:xfrm>
            <a:off x="1317425" y="4201863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260F14-9C8D-C0C7-69BB-08F49BDB6600}"/>
              </a:ext>
            </a:extLst>
          </p:cNvPr>
          <p:cNvSpPr/>
          <p:nvPr/>
        </p:nvSpPr>
        <p:spPr>
          <a:xfrm>
            <a:off x="974957" y="4246584"/>
            <a:ext cx="684935" cy="6617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0AB1B6-DBB4-799E-60CC-C8E107C80BF6}"/>
              </a:ext>
            </a:extLst>
          </p:cNvPr>
          <p:cNvSpPr/>
          <p:nvPr/>
        </p:nvSpPr>
        <p:spPr>
          <a:xfrm>
            <a:off x="1366994" y="5434522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F57956-7A03-F36D-0022-7C2125050384}"/>
              </a:ext>
            </a:extLst>
          </p:cNvPr>
          <p:cNvSpPr/>
          <p:nvPr/>
        </p:nvSpPr>
        <p:spPr>
          <a:xfrm>
            <a:off x="974957" y="5488399"/>
            <a:ext cx="684935" cy="661790"/>
          </a:xfrm>
          <a:prstGeom prst="ellipse">
            <a:avLst/>
          </a:prstGeom>
          <a:solidFill>
            <a:srgbClr val="E73D5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92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83226" y="648492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3850" y="117588"/>
            <a:ext cx="955275" cy="1687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A95072-8971-67CD-9CCB-BAC8282A01C7}"/>
              </a:ext>
            </a:extLst>
          </p:cNvPr>
          <p:cNvSpPr/>
          <p:nvPr/>
        </p:nvSpPr>
        <p:spPr>
          <a:xfrm>
            <a:off x="3611301" y="2036155"/>
            <a:ext cx="8395504" cy="4480392"/>
          </a:xfrm>
          <a:custGeom>
            <a:avLst/>
            <a:gdLst>
              <a:gd name="connsiteX0" fmla="*/ 0 w 8395504"/>
              <a:gd name="connsiteY0" fmla="*/ 561438 h 4480392"/>
              <a:gd name="connsiteX1" fmla="*/ 561438 w 8395504"/>
              <a:gd name="connsiteY1" fmla="*/ 0 h 4480392"/>
              <a:gd name="connsiteX2" fmla="*/ 1004407 w 8395504"/>
              <a:gd name="connsiteY2" fmla="*/ 0 h 4480392"/>
              <a:gd name="connsiteX3" fmla="*/ 1811008 w 8395504"/>
              <a:gd name="connsiteY3" fmla="*/ 0 h 4480392"/>
              <a:gd name="connsiteX4" fmla="*/ 2472156 w 8395504"/>
              <a:gd name="connsiteY4" fmla="*/ 0 h 4480392"/>
              <a:gd name="connsiteX5" fmla="*/ 3133304 w 8395504"/>
              <a:gd name="connsiteY5" fmla="*/ 0 h 4480392"/>
              <a:gd name="connsiteX6" fmla="*/ 3867178 w 8395504"/>
              <a:gd name="connsiteY6" fmla="*/ 0 h 4480392"/>
              <a:gd name="connsiteX7" fmla="*/ 4528326 w 8395504"/>
              <a:gd name="connsiteY7" fmla="*/ 0 h 4480392"/>
              <a:gd name="connsiteX8" fmla="*/ 5116748 w 8395504"/>
              <a:gd name="connsiteY8" fmla="*/ 0 h 4480392"/>
              <a:gd name="connsiteX9" fmla="*/ 5705169 w 8395504"/>
              <a:gd name="connsiteY9" fmla="*/ 0 h 4480392"/>
              <a:gd name="connsiteX10" fmla="*/ 6148139 w 8395504"/>
              <a:gd name="connsiteY10" fmla="*/ 0 h 4480392"/>
              <a:gd name="connsiteX11" fmla="*/ 6736560 w 8395504"/>
              <a:gd name="connsiteY11" fmla="*/ 0 h 4480392"/>
              <a:gd name="connsiteX12" fmla="*/ 7252256 w 8395504"/>
              <a:gd name="connsiteY12" fmla="*/ 0 h 4480392"/>
              <a:gd name="connsiteX13" fmla="*/ 7834066 w 8395504"/>
              <a:gd name="connsiteY13" fmla="*/ 0 h 4480392"/>
              <a:gd name="connsiteX14" fmla="*/ 8395504 w 8395504"/>
              <a:gd name="connsiteY14" fmla="*/ 561438 h 4480392"/>
              <a:gd name="connsiteX15" fmla="*/ 8395504 w 8395504"/>
              <a:gd name="connsiteY15" fmla="*/ 1266516 h 4480392"/>
              <a:gd name="connsiteX16" fmla="*/ 8395504 w 8395504"/>
              <a:gd name="connsiteY16" fmla="*/ 1971595 h 4480392"/>
              <a:gd name="connsiteX17" fmla="*/ 8395504 w 8395504"/>
              <a:gd name="connsiteY17" fmla="*/ 2643098 h 4480392"/>
              <a:gd name="connsiteX18" fmla="*/ 8395504 w 8395504"/>
              <a:gd name="connsiteY18" fmla="*/ 3281026 h 4480392"/>
              <a:gd name="connsiteX19" fmla="*/ 8395504 w 8395504"/>
              <a:gd name="connsiteY19" fmla="*/ 3918954 h 4480392"/>
              <a:gd name="connsiteX20" fmla="*/ 7834066 w 8395504"/>
              <a:gd name="connsiteY20" fmla="*/ 4480392 h 4480392"/>
              <a:gd name="connsiteX21" fmla="*/ 7245644 w 8395504"/>
              <a:gd name="connsiteY21" fmla="*/ 4480392 h 4480392"/>
              <a:gd name="connsiteX22" fmla="*/ 6729949 w 8395504"/>
              <a:gd name="connsiteY22" fmla="*/ 4480392 h 4480392"/>
              <a:gd name="connsiteX23" fmla="*/ 6286980 w 8395504"/>
              <a:gd name="connsiteY23" fmla="*/ 4480392 h 4480392"/>
              <a:gd name="connsiteX24" fmla="*/ 5480379 w 8395504"/>
              <a:gd name="connsiteY24" fmla="*/ 4480392 h 4480392"/>
              <a:gd name="connsiteX25" fmla="*/ 4964684 w 8395504"/>
              <a:gd name="connsiteY25" fmla="*/ 4480392 h 4480392"/>
              <a:gd name="connsiteX26" fmla="*/ 4448988 w 8395504"/>
              <a:gd name="connsiteY26" fmla="*/ 4480392 h 4480392"/>
              <a:gd name="connsiteX27" fmla="*/ 3642388 w 8395504"/>
              <a:gd name="connsiteY27" fmla="*/ 4480392 h 4480392"/>
              <a:gd name="connsiteX28" fmla="*/ 3199419 w 8395504"/>
              <a:gd name="connsiteY28" fmla="*/ 4480392 h 4480392"/>
              <a:gd name="connsiteX29" fmla="*/ 2465544 w 8395504"/>
              <a:gd name="connsiteY29" fmla="*/ 4480392 h 4480392"/>
              <a:gd name="connsiteX30" fmla="*/ 1804396 w 8395504"/>
              <a:gd name="connsiteY30" fmla="*/ 4480392 h 4480392"/>
              <a:gd name="connsiteX31" fmla="*/ 561438 w 8395504"/>
              <a:gd name="connsiteY31" fmla="*/ 4480392 h 4480392"/>
              <a:gd name="connsiteX32" fmla="*/ 0 w 8395504"/>
              <a:gd name="connsiteY32" fmla="*/ 3918954 h 4480392"/>
              <a:gd name="connsiteX33" fmla="*/ 0 w 8395504"/>
              <a:gd name="connsiteY33" fmla="*/ 3348176 h 4480392"/>
              <a:gd name="connsiteX34" fmla="*/ 0 w 8395504"/>
              <a:gd name="connsiteY34" fmla="*/ 2609523 h 4480392"/>
              <a:gd name="connsiteX35" fmla="*/ 0 w 8395504"/>
              <a:gd name="connsiteY35" fmla="*/ 1971595 h 4480392"/>
              <a:gd name="connsiteX36" fmla="*/ 0 w 8395504"/>
              <a:gd name="connsiteY36" fmla="*/ 1333667 h 4480392"/>
              <a:gd name="connsiteX37" fmla="*/ 0 w 8395504"/>
              <a:gd name="connsiteY37" fmla="*/ 561438 h 448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95504" h="4480392" fill="none" extrusionOk="0">
                <a:moveTo>
                  <a:pt x="0" y="561438"/>
                </a:moveTo>
                <a:cubicBezTo>
                  <a:pt x="-62262" y="279511"/>
                  <a:pt x="256389" y="-24293"/>
                  <a:pt x="561438" y="0"/>
                </a:cubicBezTo>
                <a:cubicBezTo>
                  <a:pt x="660017" y="3887"/>
                  <a:pt x="825675" y="2439"/>
                  <a:pt x="1004407" y="0"/>
                </a:cubicBezTo>
                <a:cubicBezTo>
                  <a:pt x="1183139" y="-2439"/>
                  <a:pt x="1607048" y="30396"/>
                  <a:pt x="1811008" y="0"/>
                </a:cubicBezTo>
                <a:cubicBezTo>
                  <a:pt x="2014968" y="-30396"/>
                  <a:pt x="2236001" y="-18926"/>
                  <a:pt x="2472156" y="0"/>
                </a:cubicBezTo>
                <a:cubicBezTo>
                  <a:pt x="2708311" y="18926"/>
                  <a:pt x="2887136" y="23082"/>
                  <a:pt x="3133304" y="0"/>
                </a:cubicBezTo>
                <a:cubicBezTo>
                  <a:pt x="3379472" y="-23082"/>
                  <a:pt x="3588525" y="21193"/>
                  <a:pt x="3867178" y="0"/>
                </a:cubicBezTo>
                <a:cubicBezTo>
                  <a:pt x="4145831" y="-21193"/>
                  <a:pt x="4233799" y="31486"/>
                  <a:pt x="4528326" y="0"/>
                </a:cubicBezTo>
                <a:cubicBezTo>
                  <a:pt x="4822853" y="-31486"/>
                  <a:pt x="4907988" y="-25622"/>
                  <a:pt x="5116748" y="0"/>
                </a:cubicBezTo>
                <a:cubicBezTo>
                  <a:pt x="5325508" y="25622"/>
                  <a:pt x="5511613" y="18636"/>
                  <a:pt x="5705169" y="0"/>
                </a:cubicBezTo>
                <a:cubicBezTo>
                  <a:pt x="5898725" y="-18636"/>
                  <a:pt x="6058017" y="-13098"/>
                  <a:pt x="6148139" y="0"/>
                </a:cubicBezTo>
                <a:cubicBezTo>
                  <a:pt x="6238261" y="13098"/>
                  <a:pt x="6577875" y="-24653"/>
                  <a:pt x="6736560" y="0"/>
                </a:cubicBezTo>
                <a:cubicBezTo>
                  <a:pt x="6895245" y="24653"/>
                  <a:pt x="7040690" y="504"/>
                  <a:pt x="7252256" y="0"/>
                </a:cubicBezTo>
                <a:cubicBezTo>
                  <a:pt x="7463822" y="-504"/>
                  <a:pt x="7686417" y="17420"/>
                  <a:pt x="7834066" y="0"/>
                </a:cubicBezTo>
                <a:cubicBezTo>
                  <a:pt x="8132786" y="34659"/>
                  <a:pt x="8428685" y="296749"/>
                  <a:pt x="8395504" y="561438"/>
                </a:cubicBezTo>
                <a:cubicBezTo>
                  <a:pt x="8385826" y="756017"/>
                  <a:pt x="8360991" y="936208"/>
                  <a:pt x="8395504" y="1266516"/>
                </a:cubicBezTo>
                <a:cubicBezTo>
                  <a:pt x="8430017" y="1596824"/>
                  <a:pt x="8424533" y="1739627"/>
                  <a:pt x="8395504" y="1971595"/>
                </a:cubicBezTo>
                <a:cubicBezTo>
                  <a:pt x="8366475" y="2203563"/>
                  <a:pt x="8365334" y="2369346"/>
                  <a:pt x="8395504" y="2643098"/>
                </a:cubicBezTo>
                <a:cubicBezTo>
                  <a:pt x="8425674" y="2916850"/>
                  <a:pt x="8376403" y="3100453"/>
                  <a:pt x="8395504" y="3281026"/>
                </a:cubicBezTo>
                <a:cubicBezTo>
                  <a:pt x="8414605" y="3461599"/>
                  <a:pt x="8368292" y="3672165"/>
                  <a:pt x="8395504" y="3918954"/>
                </a:cubicBezTo>
                <a:cubicBezTo>
                  <a:pt x="8403908" y="4207131"/>
                  <a:pt x="8132141" y="4487476"/>
                  <a:pt x="7834066" y="4480392"/>
                </a:cubicBezTo>
                <a:cubicBezTo>
                  <a:pt x="7661779" y="4495407"/>
                  <a:pt x="7487577" y="4471716"/>
                  <a:pt x="7245644" y="4480392"/>
                </a:cubicBezTo>
                <a:cubicBezTo>
                  <a:pt x="7003711" y="4489068"/>
                  <a:pt x="6881004" y="4490869"/>
                  <a:pt x="6729949" y="4480392"/>
                </a:cubicBezTo>
                <a:cubicBezTo>
                  <a:pt x="6578894" y="4469915"/>
                  <a:pt x="6449096" y="4475786"/>
                  <a:pt x="6286980" y="4480392"/>
                </a:cubicBezTo>
                <a:cubicBezTo>
                  <a:pt x="6124864" y="4484998"/>
                  <a:pt x="5645712" y="4468239"/>
                  <a:pt x="5480379" y="4480392"/>
                </a:cubicBezTo>
                <a:cubicBezTo>
                  <a:pt x="5315046" y="4492545"/>
                  <a:pt x="5121446" y="4503156"/>
                  <a:pt x="4964684" y="4480392"/>
                </a:cubicBezTo>
                <a:cubicBezTo>
                  <a:pt x="4807923" y="4457628"/>
                  <a:pt x="4632020" y="4470746"/>
                  <a:pt x="4448988" y="4480392"/>
                </a:cubicBezTo>
                <a:cubicBezTo>
                  <a:pt x="4265956" y="4490038"/>
                  <a:pt x="3988506" y="4445845"/>
                  <a:pt x="3642388" y="4480392"/>
                </a:cubicBezTo>
                <a:cubicBezTo>
                  <a:pt x="3296270" y="4514939"/>
                  <a:pt x="3306807" y="4502073"/>
                  <a:pt x="3199419" y="4480392"/>
                </a:cubicBezTo>
                <a:cubicBezTo>
                  <a:pt x="3092031" y="4458711"/>
                  <a:pt x="2625861" y="4489537"/>
                  <a:pt x="2465544" y="4480392"/>
                </a:cubicBezTo>
                <a:cubicBezTo>
                  <a:pt x="2305228" y="4471247"/>
                  <a:pt x="2091814" y="4472962"/>
                  <a:pt x="1804396" y="4480392"/>
                </a:cubicBezTo>
                <a:cubicBezTo>
                  <a:pt x="1516978" y="4487822"/>
                  <a:pt x="811890" y="4457736"/>
                  <a:pt x="561438" y="4480392"/>
                </a:cubicBezTo>
                <a:cubicBezTo>
                  <a:pt x="250127" y="4519959"/>
                  <a:pt x="-8035" y="4230976"/>
                  <a:pt x="0" y="3918954"/>
                </a:cubicBezTo>
                <a:cubicBezTo>
                  <a:pt x="28180" y="3751672"/>
                  <a:pt x="-11604" y="3579625"/>
                  <a:pt x="0" y="3348176"/>
                </a:cubicBezTo>
                <a:cubicBezTo>
                  <a:pt x="11604" y="3116727"/>
                  <a:pt x="-15405" y="2802865"/>
                  <a:pt x="0" y="2609523"/>
                </a:cubicBezTo>
                <a:cubicBezTo>
                  <a:pt x="15405" y="2416181"/>
                  <a:pt x="-4268" y="2189163"/>
                  <a:pt x="0" y="1971595"/>
                </a:cubicBezTo>
                <a:cubicBezTo>
                  <a:pt x="4268" y="1754027"/>
                  <a:pt x="-24372" y="1588274"/>
                  <a:pt x="0" y="1333667"/>
                </a:cubicBezTo>
                <a:cubicBezTo>
                  <a:pt x="24372" y="1079060"/>
                  <a:pt x="31659" y="843259"/>
                  <a:pt x="0" y="561438"/>
                </a:cubicBezTo>
                <a:close/>
              </a:path>
              <a:path w="8395504" h="4480392" stroke="0" extrusionOk="0">
                <a:moveTo>
                  <a:pt x="0" y="561438"/>
                </a:moveTo>
                <a:cubicBezTo>
                  <a:pt x="2494" y="327631"/>
                  <a:pt x="277417" y="46553"/>
                  <a:pt x="561438" y="0"/>
                </a:cubicBezTo>
                <a:cubicBezTo>
                  <a:pt x="730027" y="-34283"/>
                  <a:pt x="991832" y="18376"/>
                  <a:pt x="1295312" y="0"/>
                </a:cubicBezTo>
                <a:cubicBezTo>
                  <a:pt x="1598792" y="-18376"/>
                  <a:pt x="1630852" y="11670"/>
                  <a:pt x="1811008" y="0"/>
                </a:cubicBezTo>
                <a:cubicBezTo>
                  <a:pt x="1991164" y="-11670"/>
                  <a:pt x="2094979" y="520"/>
                  <a:pt x="2326703" y="0"/>
                </a:cubicBezTo>
                <a:cubicBezTo>
                  <a:pt x="2558428" y="-520"/>
                  <a:pt x="2870203" y="-28730"/>
                  <a:pt x="3060577" y="0"/>
                </a:cubicBezTo>
                <a:cubicBezTo>
                  <a:pt x="3250951" y="28730"/>
                  <a:pt x="3356570" y="-16011"/>
                  <a:pt x="3648999" y="0"/>
                </a:cubicBezTo>
                <a:cubicBezTo>
                  <a:pt x="3941428" y="16011"/>
                  <a:pt x="4087698" y="29684"/>
                  <a:pt x="4455600" y="0"/>
                </a:cubicBezTo>
                <a:cubicBezTo>
                  <a:pt x="4823502" y="-29684"/>
                  <a:pt x="5049453" y="21667"/>
                  <a:pt x="5262200" y="0"/>
                </a:cubicBezTo>
                <a:cubicBezTo>
                  <a:pt x="5474947" y="-21667"/>
                  <a:pt x="5805395" y="-36665"/>
                  <a:pt x="5996075" y="0"/>
                </a:cubicBezTo>
                <a:cubicBezTo>
                  <a:pt x="6186756" y="36665"/>
                  <a:pt x="6348800" y="947"/>
                  <a:pt x="6511770" y="0"/>
                </a:cubicBezTo>
                <a:cubicBezTo>
                  <a:pt x="6674740" y="-947"/>
                  <a:pt x="6843935" y="18183"/>
                  <a:pt x="6954739" y="0"/>
                </a:cubicBezTo>
                <a:cubicBezTo>
                  <a:pt x="7065543" y="-18183"/>
                  <a:pt x="7536014" y="-2594"/>
                  <a:pt x="7834066" y="0"/>
                </a:cubicBezTo>
                <a:cubicBezTo>
                  <a:pt x="8187075" y="21134"/>
                  <a:pt x="8387615" y="201921"/>
                  <a:pt x="8395504" y="561438"/>
                </a:cubicBezTo>
                <a:cubicBezTo>
                  <a:pt x="8379421" y="810292"/>
                  <a:pt x="8387970" y="870274"/>
                  <a:pt x="8395504" y="1165791"/>
                </a:cubicBezTo>
                <a:cubicBezTo>
                  <a:pt x="8403038" y="1461308"/>
                  <a:pt x="8378688" y="1532347"/>
                  <a:pt x="8395504" y="1870869"/>
                </a:cubicBezTo>
                <a:cubicBezTo>
                  <a:pt x="8412320" y="2209391"/>
                  <a:pt x="8426775" y="2323286"/>
                  <a:pt x="8395504" y="2609523"/>
                </a:cubicBezTo>
                <a:cubicBezTo>
                  <a:pt x="8364233" y="2895760"/>
                  <a:pt x="8374086" y="2983462"/>
                  <a:pt x="8395504" y="3247451"/>
                </a:cubicBezTo>
                <a:cubicBezTo>
                  <a:pt x="8416922" y="3511440"/>
                  <a:pt x="8423717" y="3587514"/>
                  <a:pt x="8395504" y="3918954"/>
                </a:cubicBezTo>
                <a:cubicBezTo>
                  <a:pt x="8383112" y="4236802"/>
                  <a:pt x="8149077" y="4416438"/>
                  <a:pt x="7834066" y="4480392"/>
                </a:cubicBezTo>
                <a:cubicBezTo>
                  <a:pt x="7566919" y="4456021"/>
                  <a:pt x="7482600" y="4490523"/>
                  <a:pt x="7172918" y="4480392"/>
                </a:cubicBezTo>
                <a:cubicBezTo>
                  <a:pt x="6863236" y="4470261"/>
                  <a:pt x="6907978" y="4466459"/>
                  <a:pt x="6657223" y="4480392"/>
                </a:cubicBezTo>
                <a:cubicBezTo>
                  <a:pt x="6406469" y="4494325"/>
                  <a:pt x="6325696" y="4482146"/>
                  <a:pt x="6141527" y="4480392"/>
                </a:cubicBezTo>
                <a:cubicBezTo>
                  <a:pt x="5957358" y="4478638"/>
                  <a:pt x="5669817" y="4510824"/>
                  <a:pt x="5334927" y="4480392"/>
                </a:cubicBezTo>
                <a:cubicBezTo>
                  <a:pt x="5000037" y="4449960"/>
                  <a:pt x="5002092" y="4491983"/>
                  <a:pt x="4746505" y="4480392"/>
                </a:cubicBezTo>
                <a:cubicBezTo>
                  <a:pt x="4490918" y="4468801"/>
                  <a:pt x="4273401" y="4488464"/>
                  <a:pt x="3939904" y="4480392"/>
                </a:cubicBezTo>
                <a:cubicBezTo>
                  <a:pt x="3606407" y="4472320"/>
                  <a:pt x="3513053" y="4452558"/>
                  <a:pt x="3133304" y="4480392"/>
                </a:cubicBezTo>
                <a:cubicBezTo>
                  <a:pt x="2753555" y="4508226"/>
                  <a:pt x="2792720" y="4465893"/>
                  <a:pt x="2544882" y="4480392"/>
                </a:cubicBezTo>
                <a:cubicBezTo>
                  <a:pt x="2297044" y="4494891"/>
                  <a:pt x="2320230" y="4458267"/>
                  <a:pt x="2101913" y="4480392"/>
                </a:cubicBezTo>
                <a:cubicBezTo>
                  <a:pt x="1883596" y="4502517"/>
                  <a:pt x="1705546" y="4479773"/>
                  <a:pt x="1586217" y="4480392"/>
                </a:cubicBezTo>
                <a:cubicBezTo>
                  <a:pt x="1466888" y="4481011"/>
                  <a:pt x="790483" y="4501606"/>
                  <a:pt x="561438" y="4480392"/>
                </a:cubicBezTo>
                <a:cubicBezTo>
                  <a:pt x="308485" y="4486090"/>
                  <a:pt x="21552" y="4169763"/>
                  <a:pt x="0" y="3918954"/>
                </a:cubicBezTo>
                <a:cubicBezTo>
                  <a:pt x="10112" y="3729939"/>
                  <a:pt x="-17687" y="3470325"/>
                  <a:pt x="0" y="3247451"/>
                </a:cubicBezTo>
                <a:cubicBezTo>
                  <a:pt x="17687" y="3024577"/>
                  <a:pt x="-3121" y="2724858"/>
                  <a:pt x="0" y="2508797"/>
                </a:cubicBezTo>
                <a:cubicBezTo>
                  <a:pt x="3121" y="2292736"/>
                  <a:pt x="-23667" y="2200657"/>
                  <a:pt x="0" y="1938020"/>
                </a:cubicBezTo>
                <a:cubicBezTo>
                  <a:pt x="23667" y="1675383"/>
                  <a:pt x="21029" y="1512476"/>
                  <a:pt x="0" y="1367242"/>
                </a:cubicBezTo>
                <a:cubicBezTo>
                  <a:pt x="-21029" y="1222008"/>
                  <a:pt x="9980" y="924266"/>
                  <a:pt x="0" y="56143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ca.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lên.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khăn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căn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endParaRPr lang="vi-VN" sz="3200" b="1" i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692150" algn="just">
              <a:lnSpc>
                <a:spcPct val="120000"/>
              </a:lnSpc>
            </a:pPr>
            <a:endParaRPr lang="vi-VN" sz="3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1E1E3-713C-3C41-9B51-54B7E4949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5" y="2833154"/>
            <a:ext cx="3252486" cy="42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5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AF98D3-511C-E6FF-24BF-03259FD8F280}"/>
              </a:ext>
            </a:extLst>
          </p:cNvPr>
          <p:cNvSpPr/>
          <p:nvPr/>
        </p:nvSpPr>
        <p:spPr>
          <a:xfrm>
            <a:off x="1106005" y="481164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nạp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5CFFEB-82D2-EC73-2E19-45E2251A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8367" y="40158"/>
            <a:ext cx="955275" cy="16870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D07E059-8142-C6A3-FBDC-66B2BD20835C}"/>
              </a:ext>
            </a:extLst>
          </p:cNvPr>
          <p:cNvSpPr/>
          <p:nvPr/>
        </p:nvSpPr>
        <p:spPr>
          <a:xfrm>
            <a:off x="3683695" y="1718524"/>
            <a:ext cx="4878623" cy="3053166"/>
          </a:xfrm>
          <a:custGeom>
            <a:avLst/>
            <a:gdLst>
              <a:gd name="connsiteX0" fmla="*/ 0 w 4878623"/>
              <a:gd name="connsiteY0" fmla="*/ 508871 h 3053166"/>
              <a:gd name="connsiteX1" fmla="*/ 508871 w 4878623"/>
              <a:gd name="connsiteY1" fmla="*/ 0 h 3053166"/>
              <a:gd name="connsiteX2" fmla="*/ 2845863 w 4878623"/>
              <a:gd name="connsiteY2" fmla="*/ 0 h 3053166"/>
              <a:gd name="connsiteX3" fmla="*/ 2845863 w 4878623"/>
              <a:gd name="connsiteY3" fmla="*/ 0 h 3053166"/>
              <a:gd name="connsiteX4" fmla="*/ 4065519 w 4878623"/>
              <a:gd name="connsiteY4" fmla="*/ 0 h 3053166"/>
              <a:gd name="connsiteX5" fmla="*/ 4369752 w 4878623"/>
              <a:gd name="connsiteY5" fmla="*/ 0 h 3053166"/>
              <a:gd name="connsiteX6" fmla="*/ 4878623 w 4878623"/>
              <a:gd name="connsiteY6" fmla="*/ 508871 h 3053166"/>
              <a:gd name="connsiteX7" fmla="*/ 4878623 w 4878623"/>
              <a:gd name="connsiteY7" fmla="*/ 1781014 h 3053166"/>
              <a:gd name="connsiteX8" fmla="*/ 5507429 w 4878623"/>
              <a:gd name="connsiteY8" fmla="*/ 2843658 h 3053166"/>
              <a:gd name="connsiteX9" fmla="*/ 4878623 w 4878623"/>
              <a:gd name="connsiteY9" fmla="*/ 2544305 h 3053166"/>
              <a:gd name="connsiteX10" fmla="*/ 4878623 w 4878623"/>
              <a:gd name="connsiteY10" fmla="*/ 2544295 h 3053166"/>
              <a:gd name="connsiteX11" fmla="*/ 4369752 w 4878623"/>
              <a:gd name="connsiteY11" fmla="*/ 3053166 h 3053166"/>
              <a:gd name="connsiteX12" fmla="*/ 4065519 w 4878623"/>
              <a:gd name="connsiteY12" fmla="*/ 3053166 h 3053166"/>
              <a:gd name="connsiteX13" fmla="*/ 2845863 w 4878623"/>
              <a:gd name="connsiteY13" fmla="*/ 3053166 h 3053166"/>
              <a:gd name="connsiteX14" fmla="*/ 2845863 w 4878623"/>
              <a:gd name="connsiteY14" fmla="*/ 3053166 h 3053166"/>
              <a:gd name="connsiteX15" fmla="*/ 508871 w 4878623"/>
              <a:gd name="connsiteY15" fmla="*/ 3053166 h 3053166"/>
              <a:gd name="connsiteX16" fmla="*/ 0 w 4878623"/>
              <a:gd name="connsiteY16" fmla="*/ 2544295 h 3053166"/>
              <a:gd name="connsiteX17" fmla="*/ 0 w 4878623"/>
              <a:gd name="connsiteY17" fmla="*/ 2544305 h 3053166"/>
              <a:gd name="connsiteX18" fmla="*/ 0 w 4878623"/>
              <a:gd name="connsiteY18" fmla="*/ 1781014 h 3053166"/>
              <a:gd name="connsiteX19" fmla="*/ 0 w 4878623"/>
              <a:gd name="connsiteY19" fmla="*/ 1781014 h 3053166"/>
              <a:gd name="connsiteX20" fmla="*/ 0 w 4878623"/>
              <a:gd name="connsiteY20" fmla="*/ 508871 h 305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8623" h="3053166" fill="none" extrusionOk="0">
                <a:moveTo>
                  <a:pt x="0" y="508871"/>
                </a:moveTo>
                <a:cubicBezTo>
                  <a:pt x="-34094" y="195006"/>
                  <a:pt x="229898" y="8518"/>
                  <a:pt x="508871" y="0"/>
                </a:cubicBezTo>
                <a:cubicBezTo>
                  <a:pt x="1161198" y="-165514"/>
                  <a:pt x="1766382" y="-96643"/>
                  <a:pt x="2845863" y="0"/>
                </a:cubicBezTo>
                <a:lnTo>
                  <a:pt x="2845863" y="0"/>
                </a:lnTo>
                <a:cubicBezTo>
                  <a:pt x="3406632" y="12122"/>
                  <a:pt x="3891726" y="17744"/>
                  <a:pt x="4065519" y="0"/>
                </a:cubicBezTo>
                <a:cubicBezTo>
                  <a:pt x="4127693" y="-1968"/>
                  <a:pt x="4271128" y="21310"/>
                  <a:pt x="4369752" y="0"/>
                </a:cubicBezTo>
                <a:cubicBezTo>
                  <a:pt x="4686270" y="8406"/>
                  <a:pt x="4885797" y="207634"/>
                  <a:pt x="4878623" y="508871"/>
                </a:cubicBezTo>
                <a:cubicBezTo>
                  <a:pt x="4842899" y="1060636"/>
                  <a:pt x="4803483" y="1619511"/>
                  <a:pt x="4878623" y="1781014"/>
                </a:cubicBezTo>
                <a:cubicBezTo>
                  <a:pt x="5062760" y="2255710"/>
                  <a:pt x="5192872" y="2437142"/>
                  <a:pt x="5507429" y="2843658"/>
                </a:cubicBezTo>
                <a:cubicBezTo>
                  <a:pt x="5319164" y="2745767"/>
                  <a:pt x="5065169" y="2673157"/>
                  <a:pt x="4878623" y="2544305"/>
                </a:cubicBezTo>
                <a:cubicBezTo>
                  <a:pt x="4878623" y="2544302"/>
                  <a:pt x="4878622" y="2544296"/>
                  <a:pt x="4878623" y="2544295"/>
                </a:cubicBezTo>
                <a:cubicBezTo>
                  <a:pt x="4893591" y="2839480"/>
                  <a:pt x="4678984" y="3050146"/>
                  <a:pt x="4369752" y="3053166"/>
                </a:cubicBezTo>
                <a:cubicBezTo>
                  <a:pt x="4224161" y="3042285"/>
                  <a:pt x="4167363" y="3041945"/>
                  <a:pt x="4065519" y="3053166"/>
                </a:cubicBezTo>
                <a:cubicBezTo>
                  <a:pt x="3770307" y="2953759"/>
                  <a:pt x="3040305" y="2964795"/>
                  <a:pt x="2845863" y="3053166"/>
                </a:cubicBezTo>
                <a:lnTo>
                  <a:pt x="2845863" y="3053166"/>
                </a:lnTo>
                <a:cubicBezTo>
                  <a:pt x="1796952" y="3202858"/>
                  <a:pt x="1163050" y="3003217"/>
                  <a:pt x="508871" y="3053166"/>
                </a:cubicBezTo>
                <a:cubicBezTo>
                  <a:pt x="217297" y="3068367"/>
                  <a:pt x="-25767" y="2865522"/>
                  <a:pt x="0" y="2544295"/>
                </a:cubicBezTo>
                <a:cubicBezTo>
                  <a:pt x="0" y="2544299"/>
                  <a:pt x="0" y="2544302"/>
                  <a:pt x="0" y="2544305"/>
                </a:cubicBezTo>
                <a:cubicBezTo>
                  <a:pt x="20364" y="2401298"/>
                  <a:pt x="65360" y="2131977"/>
                  <a:pt x="0" y="1781014"/>
                </a:cubicBezTo>
                <a:lnTo>
                  <a:pt x="0" y="1781014"/>
                </a:lnTo>
                <a:cubicBezTo>
                  <a:pt x="97671" y="1436368"/>
                  <a:pt x="-3247" y="862822"/>
                  <a:pt x="0" y="508871"/>
                </a:cubicBezTo>
                <a:close/>
              </a:path>
              <a:path w="4878623" h="3053166" stroke="0" extrusionOk="0">
                <a:moveTo>
                  <a:pt x="0" y="508871"/>
                </a:moveTo>
                <a:cubicBezTo>
                  <a:pt x="4279" y="213904"/>
                  <a:pt x="210444" y="17927"/>
                  <a:pt x="508871" y="0"/>
                </a:cubicBezTo>
                <a:cubicBezTo>
                  <a:pt x="971395" y="-30226"/>
                  <a:pt x="1954957" y="19287"/>
                  <a:pt x="2845863" y="0"/>
                </a:cubicBezTo>
                <a:lnTo>
                  <a:pt x="2845863" y="0"/>
                </a:lnTo>
                <a:cubicBezTo>
                  <a:pt x="3315659" y="19585"/>
                  <a:pt x="3887969" y="41948"/>
                  <a:pt x="4065519" y="0"/>
                </a:cubicBezTo>
                <a:cubicBezTo>
                  <a:pt x="4109421" y="-25070"/>
                  <a:pt x="4333541" y="-13112"/>
                  <a:pt x="4369752" y="0"/>
                </a:cubicBezTo>
                <a:cubicBezTo>
                  <a:pt x="4670975" y="-2409"/>
                  <a:pt x="4859499" y="200474"/>
                  <a:pt x="4878623" y="508871"/>
                </a:cubicBezTo>
                <a:cubicBezTo>
                  <a:pt x="4910519" y="974990"/>
                  <a:pt x="4812701" y="1466977"/>
                  <a:pt x="4878623" y="1781014"/>
                </a:cubicBezTo>
                <a:cubicBezTo>
                  <a:pt x="5113013" y="2355638"/>
                  <a:pt x="5456540" y="2624206"/>
                  <a:pt x="5507429" y="2843658"/>
                </a:cubicBezTo>
                <a:cubicBezTo>
                  <a:pt x="5375076" y="2725176"/>
                  <a:pt x="5066163" y="2619174"/>
                  <a:pt x="4878623" y="2544305"/>
                </a:cubicBezTo>
                <a:cubicBezTo>
                  <a:pt x="4878623" y="2544300"/>
                  <a:pt x="4878623" y="2544296"/>
                  <a:pt x="4878623" y="2544295"/>
                </a:cubicBezTo>
                <a:cubicBezTo>
                  <a:pt x="4877655" y="2779493"/>
                  <a:pt x="4617939" y="3032623"/>
                  <a:pt x="4369752" y="3053166"/>
                </a:cubicBezTo>
                <a:cubicBezTo>
                  <a:pt x="4257053" y="3049728"/>
                  <a:pt x="4151448" y="3031308"/>
                  <a:pt x="4065519" y="3053166"/>
                </a:cubicBezTo>
                <a:cubicBezTo>
                  <a:pt x="3617341" y="3031648"/>
                  <a:pt x="3304042" y="3107538"/>
                  <a:pt x="2845863" y="3053166"/>
                </a:cubicBezTo>
                <a:lnTo>
                  <a:pt x="2845863" y="3053166"/>
                </a:lnTo>
                <a:cubicBezTo>
                  <a:pt x="2363449" y="3034298"/>
                  <a:pt x="1229251" y="3033564"/>
                  <a:pt x="508871" y="3053166"/>
                </a:cubicBezTo>
                <a:cubicBezTo>
                  <a:pt x="232224" y="3037232"/>
                  <a:pt x="5980" y="2858981"/>
                  <a:pt x="0" y="2544295"/>
                </a:cubicBezTo>
                <a:cubicBezTo>
                  <a:pt x="0" y="2544297"/>
                  <a:pt x="0" y="2544303"/>
                  <a:pt x="0" y="2544305"/>
                </a:cubicBezTo>
                <a:cubicBezTo>
                  <a:pt x="29863" y="2217127"/>
                  <a:pt x="-1879" y="1877385"/>
                  <a:pt x="0" y="1781014"/>
                </a:cubicBezTo>
                <a:lnTo>
                  <a:pt x="0" y="1781014"/>
                </a:lnTo>
                <a:cubicBezTo>
                  <a:pt x="-49282" y="1443274"/>
                  <a:pt x="80970" y="980973"/>
                  <a:pt x="0" y="508871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hãy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vẽ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hình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khuôn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mặt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cảm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xúc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và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chia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sẻ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nhé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1AC3928-6D42-7D5E-E874-B6870D868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04448">
            <a:off x="3268455" y="5036544"/>
            <a:ext cx="1769950" cy="176995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9F4AA33-C645-5074-EB12-044AB8716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969" y="5117600"/>
            <a:ext cx="1709566" cy="1700242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1C7E20F-5DDF-EA0B-3736-E3BA02401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302" y="2575092"/>
            <a:ext cx="1340030" cy="134003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953D9EB-8F81-ADBA-D0AA-124AEE449C0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247911">
            <a:off x="1921980" y="3449140"/>
            <a:ext cx="1423377" cy="1423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4A8B20-9860-B696-5D13-93329DF7CF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4025" y="3361718"/>
            <a:ext cx="2643311" cy="34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4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F7995C29-9E0D-CB03-1C97-92BC1B55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32194" y="-90727"/>
            <a:ext cx="7315200" cy="139903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3B2EE94-B7DA-E9D3-1709-07C915D8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0277" y="0"/>
            <a:ext cx="7315200" cy="139903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4C4D645-6493-5232-AFC7-36F754D76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49465" y="-11853"/>
            <a:ext cx="7315200" cy="139903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A416E7E-49FB-03EF-D31A-29B68B922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3334">
            <a:off x="7441764" y="247466"/>
            <a:ext cx="7315200" cy="139903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11429881-0E1A-DCED-7E8B-0E3FB4935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5620" y="3156545"/>
            <a:ext cx="3516380" cy="37014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839FA8-9561-57F6-3748-222CF94A15B1}"/>
              </a:ext>
            </a:extLst>
          </p:cNvPr>
          <p:cNvSpPr txBox="1"/>
          <p:nvPr/>
        </p:nvSpPr>
        <p:spPr>
          <a:xfrm>
            <a:off x="5769257" y="2181383"/>
            <a:ext cx="569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Ế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 w="142875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Ệ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endParaRPr kumimoji="0" lang="en-US" sz="4000" b="0" i="0" u="none" strike="noStrike" kern="1200" cap="none" spc="0" normalizeH="0" baseline="0" noProof="0" dirty="0">
              <a:ln w="142875">
                <a:solidFill>
                  <a:prstClr val="white"/>
                </a:solidFill>
              </a:ln>
              <a:solidFill>
                <a:srgbClr val="51A59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361D5C-E500-ED64-05CE-568E6AE5BA27}"/>
              </a:ext>
            </a:extLst>
          </p:cNvPr>
          <p:cNvSpPr txBox="1"/>
          <p:nvPr/>
        </p:nvSpPr>
        <p:spPr>
          <a:xfrm>
            <a:off x="4023172" y="1425222"/>
            <a:ext cx="5835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E2201F-590F-9A6D-21BA-EF317C376DA1}"/>
              </a:ext>
            </a:extLst>
          </p:cNvPr>
          <p:cNvSpPr txBox="1"/>
          <p:nvPr/>
        </p:nvSpPr>
        <p:spPr>
          <a:xfrm>
            <a:off x="3982652" y="1384392"/>
            <a:ext cx="5835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37361E-A819-115C-9D39-A50C6FE15D1E}"/>
              </a:ext>
            </a:extLst>
          </p:cNvPr>
          <p:cNvSpPr txBox="1"/>
          <p:nvPr/>
        </p:nvSpPr>
        <p:spPr>
          <a:xfrm>
            <a:off x="5742108" y="2190171"/>
            <a:ext cx="569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Ế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Ệ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56527A-49C5-C04B-E394-CA2E80C56BDA}"/>
              </a:ext>
            </a:extLst>
          </p:cNvPr>
          <p:cNvSpPr txBox="1"/>
          <p:nvPr/>
        </p:nvSpPr>
        <p:spPr>
          <a:xfrm>
            <a:off x="4929863" y="2962766"/>
            <a:ext cx="4021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EM </a:t>
            </a:r>
            <a:r>
              <a:rPr kumimoji="0" lang="en-US" sz="44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ĐỘI</a:t>
            </a:r>
            <a:r>
              <a:rPr kumimoji="0" lang="en-US" sz="44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4400" b="0" i="0" u="none" strike="noStrike" kern="1200" cap="none" spc="0" normalizeH="0" baseline="0" noProof="0" dirty="0">
              <a:ln w="282575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39640-F0DA-5799-330E-A4F6B1FA272A}"/>
              </a:ext>
            </a:extLst>
          </p:cNvPr>
          <p:cNvSpPr txBox="1"/>
          <p:nvPr/>
        </p:nvSpPr>
        <p:spPr>
          <a:xfrm>
            <a:off x="4929863" y="2972689"/>
            <a:ext cx="4021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2CD0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Ộ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0751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6C83C5">
                    <a:lumMod val="50000"/>
                  </a:srgbClr>
                </a:solidFill>
              </a:ln>
              <a:solidFill>
                <a:srgbClr val="92D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07D80F-6354-AF30-47EB-2AC6DBD031D8}"/>
              </a:ext>
            </a:extLst>
          </p:cNvPr>
          <p:cNvSpPr txBox="1"/>
          <p:nvPr/>
        </p:nvSpPr>
        <p:spPr>
          <a:xfrm>
            <a:off x="2768879" y="3732207"/>
            <a:ext cx="8262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4 –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lễ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nạp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Đội</a:t>
            </a:r>
            <a:endParaRPr kumimoji="0" lang="en-US" sz="6000" b="1" i="0" u="none" strike="noStrike" kern="1200" cap="none" spc="0" normalizeH="0" baseline="0" noProof="0" dirty="0">
              <a:ln w="133350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56B1A0-ECF9-BA64-8407-ED767C9BD8DA}"/>
              </a:ext>
            </a:extLst>
          </p:cNvPr>
          <p:cNvSpPr txBox="1"/>
          <p:nvPr/>
        </p:nvSpPr>
        <p:spPr>
          <a:xfrm>
            <a:off x="2768878" y="3723419"/>
            <a:ext cx="8262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4 –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lễ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nạp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Đội</a:t>
            </a:r>
            <a:endParaRPr kumimoji="0" lang="en-US" sz="6000" b="1" i="0" u="none" strike="noStrike" kern="1200" cap="none" spc="0" normalizeH="0" baseline="0" noProof="0" dirty="0">
              <a:ln w="3175">
                <a:solidFill>
                  <a:srgbClr val="FFFFFF"/>
                </a:solidFill>
                <a:prstDash val="solid"/>
              </a:ln>
              <a:solidFill>
                <a:srgbClr val="E73D5D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468A3-BFE4-AA04-2408-D28DDFB17CDE}"/>
              </a:ext>
            </a:extLst>
          </p:cNvPr>
          <p:cNvGrpSpPr/>
          <p:nvPr/>
        </p:nvGrpSpPr>
        <p:grpSpPr>
          <a:xfrm>
            <a:off x="80943" y="2874151"/>
            <a:ext cx="2349867" cy="3923605"/>
            <a:chOff x="80943" y="2874151"/>
            <a:chExt cx="2349867" cy="3923605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9124D603-B6FF-6D83-038D-D83789E06C64}"/>
                </a:ext>
              </a:extLst>
            </p:cNvPr>
            <p:cNvSpPr txBox="1"/>
            <p:nvPr/>
          </p:nvSpPr>
          <p:spPr>
            <a:xfrm>
              <a:off x="567470" y="3723419"/>
              <a:ext cx="104108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3" name="Picture 2" descr="A stuffed animal wearing a santa hat&#10;&#10;Description automatically generated with low confidence">
              <a:extLst>
                <a:ext uri="{FF2B5EF4-FFF2-40B4-BE49-F238E27FC236}">
                  <a16:creationId xmlns:a16="http://schemas.microsoft.com/office/drawing/2014/main" id="{F2521FF3-FA8E-1971-5EDD-EB849D71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3" y="2874151"/>
              <a:ext cx="2349867" cy="3923605"/>
            </a:xfrm>
            <a:prstGeom prst="rect">
              <a:avLst/>
            </a:prstGeom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0D92873-4E00-21C6-D9E1-FCA3774A0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67" y="2783424"/>
            <a:ext cx="2134928" cy="39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BAC07513-633A-2E95-81FE-092F57A64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87" b="94703" l="70162" r="96739">
                        <a14:foregroundMark x1="79084" y1="52770" x2="84798" y2="52487"/>
                        <a14:foregroundMark x1="84798" y1="52487" x2="85013" y2="52568"/>
                        <a14:foregroundMark x1="70162" y1="67570" x2="70836" y2="63930"/>
                        <a14:foregroundMark x1="78410" y1="66559" x2="79218" y2="67165"/>
                        <a14:foregroundMark x1="79757" y1="64133" x2="79757" y2="66357"/>
                        <a14:foregroundMark x1="78679" y1="65346" x2="78140" y2="67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47773"/>
          <a:stretch/>
        </p:blipFill>
        <p:spPr>
          <a:xfrm>
            <a:off x="8345348" y="2918490"/>
            <a:ext cx="4537276" cy="48962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544011" y="1905336"/>
            <a:ext cx="8024240" cy="4551367"/>
          </a:xfrm>
          <a:custGeom>
            <a:avLst/>
            <a:gdLst>
              <a:gd name="connsiteX0" fmla="*/ 0 w 8024240"/>
              <a:gd name="connsiteY0" fmla="*/ 570332 h 4551367"/>
              <a:gd name="connsiteX1" fmla="*/ 570332 w 8024240"/>
              <a:gd name="connsiteY1" fmla="*/ 0 h 4551367"/>
              <a:gd name="connsiteX2" fmla="*/ 1258690 w 8024240"/>
              <a:gd name="connsiteY2" fmla="*/ 0 h 4551367"/>
              <a:gd name="connsiteX3" fmla="*/ 1947047 w 8024240"/>
              <a:gd name="connsiteY3" fmla="*/ 0 h 4551367"/>
              <a:gd name="connsiteX4" fmla="*/ 2635405 w 8024240"/>
              <a:gd name="connsiteY4" fmla="*/ 0 h 4551367"/>
              <a:gd name="connsiteX5" fmla="*/ 3461434 w 8024240"/>
              <a:gd name="connsiteY5" fmla="*/ 0 h 4551367"/>
              <a:gd name="connsiteX6" fmla="*/ 4149792 w 8024240"/>
              <a:gd name="connsiteY6" fmla="*/ 0 h 4551367"/>
              <a:gd name="connsiteX7" fmla="*/ 4838149 w 8024240"/>
              <a:gd name="connsiteY7" fmla="*/ 0 h 4551367"/>
              <a:gd name="connsiteX8" fmla="*/ 5595342 w 8024240"/>
              <a:gd name="connsiteY8" fmla="*/ 0 h 4551367"/>
              <a:gd name="connsiteX9" fmla="*/ 6283700 w 8024240"/>
              <a:gd name="connsiteY9" fmla="*/ 0 h 4551367"/>
              <a:gd name="connsiteX10" fmla="*/ 7453908 w 8024240"/>
              <a:gd name="connsiteY10" fmla="*/ 0 h 4551367"/>
              <a:gd name="connsiteX11" fmla="*/ 8024240 w 8024240"/>
              <a:gd name="connsiteY11" fmla="*/ 570332 h 4551367"/>
              <a:gd name="connsiteX12" fmla="*/ 8024240 w 8024240"/>
              <a:gd name="connsiteY12" fmla="*/ 1184259 h 4551367"/>
              <a:gd name="connsiteX13" fmla="*/ 8024240 w 8024240"/>
              <a:gd name="connsiteY13" fmla="*/ 1798185 h 4551367"/>
              <a:gd name="connsiteX14" fmla="*/ 8024240 w 8024240"/>
              <a:gd name="connsiteY14" fmla="*/ 2378005 h 4551367"/>
              <a:gd name="connsiteX15" fmla="*/ 8024240 w 8024240"/>
              <a:gd name="connsiteY15" fmla="*/ 3128359 h 4551367"/>
              <a:gd name="connsiteX16" fmla="*/ 8024240 w 8024240"/>
              <a:gd name="connsiteY16" fmla="*/ 3981035 h 4551367"/>
              <a:gd name="connsiteX17" fmla="*/ 7453908 w 8024240"/>
              <a:gd name="connsiteY17" fmla="*/ 4551367 h 4551367"/>
              <a:gd name="connsiteX18" fmla="*/ 6765550 w 8024240"/>
              <a:gd name="connsiteY18" fmla="*/ 4551367 h 4551367"/>
              <a:gd name="connsiteX19" fmla="*/ 6146029 w 8024240"/>
              <a:gd name="connsiteY19" fmla="*/ 4551367 h 4551367"/>
              <a:gd name="connsiteX20" fmla="*/ 5664178 w 8024240"/>
              <a:gd name="connsiteY20" fmla="*/ 4551367 h 4551367"/>
              <a:gd name="connsiteX21" fmla="*/ 5044656 w 8024240"/>
              <a:gd name="connsiteY21" fmla="*/ 4551367 h 4551367"/>
              <a:gd name="connsiteX22" fmla="*/ 4425135 w 8024240"/>
              <a:gd name="connsiteY22" fmla="*/ 4551367 h 4551367"/>
              <a:gd name="connsiteX23" fmla="*/ 3943284 w 8024240"/>
              <a:gd name="connsiteY23" fmla="*/ 4551367 h 4551367"/>
              <a:gd name="connsiteX24" fmla="*/ 3392598 w 8024240"/>
              <a:gd name="connsiteY24" fmla="*/ 4551367 h 4551367"/>
              <a:gd name="connsiteX25" fmla="*/ 2910748 w 8024240"/>
              <a:gd name="connsiteY25" fmla="*/ 4551367 h 4551367"/>
              <a:gd name="connsiteX26" fmla="*/ 2084719 w 8024240"/>
              <a:gd name="connsiteY26" fmla="*/ 4551367 h 4551367"/>
              <a:gd name="connsiteX27" fmla="*/ 1534033 w 8024240"/>
              <a:gd name="connsiteY27" fmla="*/ 4551367 h 4551367"/>
              <a:gd name="connsiteX28" fmla="*/ 570332 w 8024240"/>
              <a:gd name="connsiteY28" fmla="*/ 4551367 h 4551367"/>
              <a:gd name="connsiteX29" fmla="*/ 0 w 8024240"/>
              <a:gd name="connsiteY29" fmla="*/ 3981035 h 4551367"/>
              <a:gd name="connsiteX30" fmla="*/ 0 w 8024240"/>
              <a:gd name="connsiteY30" fmla="*/ 3333001 h 4551367"/>
              <a:gd name="connsiteX31" fmla="*/ 0 w 8024240"/>
              <a:gd name="connsiteY31" fmla="*/ 2650861 h 4551367"/>
              <a:gd name="connsiteX32" fmla="*/ 0 w 8024240"/>
              <a:gd name="connsiteY32" fmla="*/ 1934613 h 4551367"/>
              <a:gd name="connsiteX33" fmla="*/ 0 w 8024240"/>
              <a:gd name="connsiteY33" fmla="*/ 1218366 h 4551367"/>
              <a:gd name="connsiteX34" fmla="*/ 0 w 8024240"/>
              <a:gd name="connsiteY34" fmla="*/ 570332 h 455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4240" h="4551367" fill="none" extrusionOk="0">
                <a:moveTo>
                  <a:pt x="0" y="570332"/>
                </a:moveTo>
                <a:cubicBezTo>
                  <a:pt x="-32348" y="295576"/>
                  <a:pt x="280214" y="15014"/>
                  <a:pt x="570332" y="0"/>
                </a:cubicBezTo>
                <a:cubicBezTo>
                  <a:pt x="786859" y="-18604"/>
                  <a:pt x="1028075" y="15270"/>
                  <a:pt x="1258690" y="0"/>
                </a:cubicBezTo>
                <a:cubicBezTo>
                  <a:pt x="1489305" y="-15270"/>
                  <a:pt x="1723803" y="-27724"/>
                  <a:pt x="1947047" y="0"/>
                </a:cubicBezTo>
                <a:cubicBezTo>
                  <a:pt x="2170291" y="27724"/>
                  <a:pt x="2439097" y="29149"/>
                  <a:pt x="2635405" y="0"/>
                </a:cubicBezTo>
                <a:cubicBezTo>
                  <a:pt x="2831713" y="-29149"/>
                  <a:pt x="3282806" y="-14011"/>
                  <a:pt x="3461434" y="0"/>
                </a:cubicBezTo>
                <a:cubicBezTo>
                  <a:pt x="3640062" y="14011"/>
                  <a:pt x="3810084" y="-18227"/>
                  <a:pt x="4149792" y="0"/>
                </a:cubicBezTo>
                <a:cubicBezTo>
                  <a:pt x="4489500" y="18227"/>
                  <a:pt x="4663735" y="-4672"/>
                  <a:pt x="4838149" y="0"/>
                </a:cubicBezTo>
                <a:cubicBezTo>
                  <a:pt x="5012563" y="4672"/>
                  <a:pt x="5290298" y="-23719"/>
                  <a:pt x="5595342" y="0"/>
                </a:cubicBezTo>
                <a:cubicBezTo>
                  <a:pt x="5900386" y="23719"/>
                  <a:pt x="6073674" y="-8577"/>
                  <a:pt x="6283700" y="0"/>
                </a:cubicBezTo>
                <a:cubicBezTo>
                  <a:pt x="6493726" y="8577"/>
                  <a:pt x="6884938" y="-17644"/>
                  <a:pt x="7453908" y="0"/>
                </a:cubicBezTo>
                <a:cubicBezTo>
                  <a:pt x="7757389" y="-3644"/>
                  <a:pt x="8014495" y="235794"/>
                  <a:pt x="8024240" y="570332"/>
                </a:cubicBezTo>
                <a:cubicBezTo>
                  <a:pt x="8030737" y="825414"/>
                  <a:pt x="8003826" y="907014"/>
                  <a:pt x="8024240" y="1184259"/>
                </a:cubicBezTo>
                <a:cubicBezTo>
                  <a:pt x="8044654" y="1461504"/>
                  <a:pt x="7999714" y="1593517"/>
                  <a:pt x="8024240" y="1798185"/>
                </a:cubicBezTo>
                <a:cubicBezTo>
                  <a:pt x="8048766" y="2002853"/>
                  <a:pt x="8024284" y="2088571"/>
                  <a:pt x="8024240" y="2378005"/>
                </a:cubicBezTo>
                <a:cubicBezTo>
                  <a:pt x="8024196" y="2667439"/>
                  <a:pt x="8041987" y="2871692"/>
                  <a:pt x="8024240" y="3128359"/>
                </a:cubicBezTo>
                <a:cubicBezTo>
                  <a:pt x="8006493" y="3385026"/>
                  <a:pt x="8014081" y="3722867"/>
                  <a:pt x="8024240" y="3981035"/>
                </a:cubicBezTo>
                <a:cubicBezTo>
                  <a:pt x="8008885" y="4266644"/>
                  <a:pt x="7780323" y="4547939"/>
                  <a:pt x="7453908" y="4551367"/>
                </a:cubicBezTo>
                <a:cubicBezTo>
                  <a:pt x="7209078" y="4552808"/>
                  <a:pt x="7065873" y="4577961"/>
                  <a:pt x="6765550" y="4551367"/>
                </a:cubicBezTo>
                <a:cubicBezTo>
                  <a:pt x="6465227" y="4524773"/>
                  <a:pt x="6429668" y="4525932"/>
                  <a:pt x="6146029" y="4551367"/>
                </a:cubicBezTo>
                <a:cubicBezTo>
                  <a:pt x="5862390" y="4576802"/>
                  <a:pt x="5795628" y="4536485"/>
                  <a:pt x="5664178" y="4551367"/>
                </a:cubicBezTo>
                <a:cubicBezTo>
                  <a:pt x="5532728" y="4566249"/>
                  <a:pt x="5209112" y="4559847"/>
                  <a:pt x="5044656" y="4551367"/>
                </a:cubicBezTo>
                <a:cubicBezTo>
                  <a:pt x="4880200" y="4542887"/>
                  <a:pt x="4678034" y="4579026"/>
                  <a:pt x="4425135" y="4551367"/>
                </a:cubicBezTo>
                <a:cubicBezTo>
                  <a:pt x="4172236" y="4523708"/>
                  <a:pt x="4049604" y="4560703"/>
                  <a:pt x="3943284" y="4551367"/>
                </a:cubicBezTo>
                <a:cubicBezTo>
                  <a:pt x="3836964" y="4542031"/>
                  <a:pt x="3643859" y="4535321"/>
                  <a:pt x="3392598" y="4551367"/>
                </a:cubicBezTo>
                <a:cubicBezTo>
                  <a:pt x="3141337" y="4567413"/>
                  <a:pt x="3086613" y="4532451"/>
                  <a:pt x="2910748" y="4551367"/>
                </a:cubicBezTo>
                <a:cubicBezTo>
                  <a:pt x="2734883" y="4570284"/>
                  <a:pt x="2378865" y="4580245"/>
                  <a:pt x="2084719" y="4551367"/>
                </a:cubicBezTo>
                <a:cubicBezTo>
                  <a:pt x="1790573" y="4522489"/>
                  <a:pt x="1698355" y="4560143"/>
                  <a:pt x="1534033" y="4551367"/>
                </a:cubicBezTo>
                <a:cubicBezTo>
                  <a:pt x="1369711" y="4542591"/>
                  <a:pt x="1034070" y="4514090"/>
                  <a:pt x="570332" y="4551367"/>
                </a:cubicBezTo>
                <a:cubicBezTo>
                  <a:pt x="241198" y="4555512"/>
                  <a:pt x="8928" y="4274464"/>
                  <a:pt x="0" y="3981035"/>
                </a:cubicBezTo>
                <a:cubicBezTo>
                  <a:pt x="14688" y="3675369"/>
                  <a:pt x="17180" y="3474616"/>
                  <a:pt x="0" y="3333001"/>
                </a:cubicBezTo>
                <a:cubicBezTo>
                  <a:pt x="-17180" y="3191386"/>
                  <a:pt x="-25209" y="2852760"/>
                  <a:pt x="0" y="2650861"/>
                </a:cubicBezTo>
                <a:cubicBezTo>
                  <a:pt x="25209" y="2448962"/>
                  <a:pt x="-28143" y="2267507"/>
                  <a:pt x="0" y="1934613"/>
                </a:cubicBezTo>
                <a:cubicBezTo>
                  <a:pt x="28143" y="1601719"/>
                  <a:pt x="25413" y="1424547"/>
                  <a:pt x="0" y="1218366"/>
                </a:cubicBezTo>
                <a:cubicBezTo>
                  <a:pt x="-25413" y="1012185"/>
                  <a:pt x="16710" y="847440"/>
                  <a:pt x="0" y="570332"/>
                </a:cubicBezTo>
                <a:close/>
              </a:path>
              <a:path w="8024240" h="4551367" stroke="0" extrusionOk="0">
                <a:moveTo>
                  <a:pt x="0" y="570332"/>
                </a:moveTo>
                <a:cubicBezTo>
                  <a:pt x="799" y="279771"/>
                  <a:pt x="262065" y="12007"/>
                  <a:pt x="570332" y="0"/>
                </a:cubicBezTo>
                <a:cubicBezTo>
                  <a:pt x="763382" y="-37604"/>
                  <a:pt x="1000951" y="23706"/>
                  <a:pt x="1327525" y="0"/>
                </a:cubicBezTo>
                <a:cubicBezTo>
                  <a:pt x="1654099" y="-23706"/>
                  <a:pt x="1763309" y="-8486"/>
                  <a:pt x="1878211" y="0"/>
                </a:cubicBezTo>
                <a:cubicBezTo>
                  <a:pt x="1993113" y="8486"/>
                  <a:pt x="2311705" y="-14612"/>
                  <a:pt x="2428898" y="0"/>
                </a:cubicBezTo>
                <a:cubicBezTo>
                  <a:pt x="2546091" y="14612"/>
                  <a:pt x="2896241" y="-5341"/>
                  <a:pt x="3186091" y="0"/>
                </a:cubicBezTo>
                <a:cubicBezTo>
                  <a:pt x="3475941" y="5341"/>
                  <a:pt x="3624488" y="-1553"/>
                  <a:pt x="3805613" y="0"/>
                </a:cubicBezTo>
                <a:cubicBezTo>
                  <a:pt x="3986738" y="1553"/>
                  <a:pt x="4262357" y="-25826"/>
                  <a:pt x="4631642" y="0"/>
                </a:cubicBezTo>
                <a:cubicBezTo>
                  <a:pt x="5000927" y="25826"/>
                  <a:pt x="5154525" y="9531"/>
                  <a:pt x="5457671" y="0"/>
                </a:cubicBezTo>
                <a:cubicBezTo>
                  <a:pt x="5760817" y="-9531"/>
                  <a:pt x="5962183" y="8902"/>
                  <a:pt x="6214864" y="0"/>
                </a:cubicBezTo>
                <a:cubicBezTo>
                  <a:pt x="6467545" y="-8902"/>
                  <a:pt x="6606016" y="-12019"/>
                  <a:pt x="6765550" y="0"/>
                </a:cubicBezTo>
                <a:cubicBezTo>
                  <a:pt x="6925084" y="12019"/>
                  <a:pt x="7119166" y="-345"/>
                  <a:pt x="7453908" y="0"/>
                </a:cubicBezTo>
                <a:cubicBezTo>
                  <a:pt x="7777626" y="-57117"/>
                  <a:pt x="8058951" y="262603"/>
                  <a:pt x="8024240" y="570332"/>
                </a:cubicBezTo>
                <a:cubicBezTo>
                  <a:pt x="8050711" y="799613"/>
                  <a:pt x="8023699" y="888676"/>
                  <a:pt x="8024240" y="1184259"/>
                </a:cubicBezTo>
                <a:cubicBezTo>
                  <a:pt x="8024781" y="1479842"/>
                  <a:pt x="8024215" y="1514710"/>
                  <a:pt x="8024240" y="1798185"/>
                </a:cubicBezTo>
                <a:cubicBezTo>
                  <a:pt x="8024265" y="2081660"/>
                  <a:pt x="8038575" y="2195041"/>
                  <a:pt x="8024240" y="2514433"/>
                </a:cubicBezTo>
                <a:cubicBezTo>
                  <a:pt x="8009905" y="2833825"/>
                  <a:pt x="7996759" y="2986692"/>
                  <a:pt x="8024240" y="3264787"/>
                </a:cubicBezTo>
                <a:cubicBezTo>
                  <a:pt x="8051721" y="3542882"/>
                  <a:pt x="8012133" y="3740530"/>
                  <a:pt x="8024240" y="3981035"/>
                </a:cubicBezTo>
                <a:cubicBezTo>
                  <a:pt x="7977381" y="4277010"/>
                  <a:pt x="7760657" y="4629638"/>
                  <a:pt x="7453908" y="4551367"/>
                </a:cubicBezTo>
                <a:cubicBezTo>
                  <a:pt x="7136594" y="4574397"/>
                  <a:pt x="6914309" y="4532800"/>
                  <a:pt x="6765550" y="4551367"/>
                </a:cubicBezTo>
                <a:cubicBezTo>
                  <a:pt x="6616791" y="4569934"/>
                  <a:pt x="6392080" y="4536386"/>
                  <a:pt x="6146029" y="4551367"/>
                </a:cubicBezTo>
                <a:cubicBezTo>
                  <a:pt x="5899978" y="4566348"/>
                  <a:pt x="5762663" y="4526689"/>
                  <a:pt x="5595342" y="4551367"/>
                </a:cubicBezTo>
                <a:cubicBezTo>
                  <a:pt x="5428021" y="4576045"/>
                  <a:pt x="5304885" y="4562037"/>
                  <a:pt x="5044656" y="4551367"/>
                </a:cubicBezTo>
                <a:cubicBezTo>
                  <a:pt x="4784427" y="4540697"/>
                  <a:pt x="4572766" y="4586634"/>
                  <a:pt x="4218627" y="4551367"/>
                </a:cubicBezTo>
                <a:cubicBezTo>
                  <a:pt x="3864488" y="4516100"/>
                  <a:pt x="3809356" y="4536418"/>
                  <a:pt x="3599105" y="4551367"/>
                </a:cubicBezTo>
                <a:cubicBezTo>
                  <a:pt x="3388854" y="4566316"/>
                  <a:pt x="2960307" y="4546139"/>
                  <a:pt x="2773076" y="4551367"/>
                </a:cubicBezTo>
                <a:cubicBezTo>
                  <a:pt x="2585845" y="4556595"/>
                  <a:pt x="2347016" y="4564070"/>
                  <a:pt x="1947047" y="4551367"/>
                </a:cubicBezTo>
                <a:cubicBezTo>
                  <a:pt x="1547078" y="4538664"/>
                  <a:pt x="1521491" y="4542903"/>
                  <a:pt x="1327525" y="4551367"/>
                </a:cubicBezTo>
                <a:cubicBezTo>
                  <a:pt x="1133559" y="4559831"/>
                  <a:pt x="842210" y="4584228"/>
                  <a:pt x="570332" y="4551367"/>
                </a:cubicBezTo>
                <a:cubicBezTo>
                  <a:pt x="189777" y="4533205"/>
                  <a:pt x="-38029" y="4296063"/>
                  <a:pt x="0" y="3981035"/>
                </a:cubicBezTo>
                <a:cubicBezTo>
                  <a:pt x="28896" y="3716051"/>
                  <a:pt x="-16167" y="3635605"/>
                  <a:pt x="0" y="3333001"/>
                </a:cubicBezTo>
                <a:cubicBezTo>
                  <a:pt x="16167" y="3030397"/>
                  <a:pt x="12502" y="2896833"/>
                  <a:pt x="0" y="2753182"/>
                </a:cubicBezTo>
                <a:cubicBezTo>
                  <a:pt x="-12502" y="2609531"/>
                  <a:pt x="19325" y="2301038"/>
                  <a:pt x="0" y="2139255"/>
                </a:cubicBezTo>
                <a:cubicBezTo>
                  <a:pt x="-19325" y="1977472"/>
                  <a:pt x="24104" y="1577940"/>
                  <a:pt x="0" y="1388901"/>
                </a:cubicBezTo>
                <a:cubicBezTo>
                  <a:pt x="-24104" y="1199862"/>
                  <a:pt x="31138" y="797660"/>
                  <a:pt x="0" y="5703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vô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sướng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khoác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vai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khăn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AF98D3-511C-E6FF-24BF-03259FD8F280}"/>
              </a:ext>
            </a:extLst>
          </p:cNvPr>
          <p:cNvSpPr/>
          <p:nvPr/>
        </p:nvSpPr>
        <p:spPr>
          <a:xfrm>
            <a:off x="1106005" y="481164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5CFFEB-82D2-EC73-2E19-45E2251A5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8367" y="40158"/>
            <a:ext cx="955275" cy="16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8836" y="61686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18836" y="641974"/>
            <a:ext cx="5551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Nội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dung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đọc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DAB91578-CC3C-7B29-89FD-911D3F1538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83038" y="2237925"/>
            <a:ext cx="8611565" cy="41975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9633C8-7B36-98AB-F866-4B3FC168A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651" y="2812649"/>
            <a:ext cx="3548175" cy="41126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7264F-3854-B006-BA12-6C76AABA7032}"/>
              </a:ext>
            </a:extLst>
          </p:cNvPr>
          <p:cNvSpPr txBox="1"/>
          <p:nvPr/>
        </p:nvSpPr>
        <p:spPr>
          <a:xfrm>
            <a:off x="4196089" y="3367228"/>
            <a:ext cx="6585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niềm</a:t>
            </a:r>
            <a:r>
              <a:rPr lang="en-US" sz="4000" b="1" dirty="0"/>
              <a:t> </a:t>
            </a:r>
            <a:r>
              <a:rPr lang="en-US" sz="4000" b="1" dirty="0" err="1"/>
              <a:t>hân</a:t>
            </a:r>
            <a:r>
              <a:rPr lang="en-US" sz="4000" b="1" dirty="0"/>
              <a:t> </a:t>
            </a:r>
            <a:r>
              <a:rPr lang="en-US" sz="4000" b="1" dirty="0" err="1"/>
              <a:t>hoan</a:t>
            </a:r>
            <a:r>
              <a:rPr lang="en-US" sz="4000" b="1" dirty="0"/>
              <a:t>, </a:t>
            </a:r>
            <a:r>
              <a:rPr lang="en-US" sz="4000" b="1" dirty="0" err="1"/>
              <a:t>tự</a:t>
            </a:r>
            <a:r>
              <a:rPr lang="en-US" sz="4000" b="1" dirty="0"/>
              <a:t> </a:t>
            </a:r>
            <a:r>
              <a:rPr lang="en-US" sz="4000" b="1" dirty="0" err="1"/>
              <a:t>hào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Lễ</a:t>
            </a:r>
            <a:r>
              <a:rPr lang="en-US" sz="4000" b="1" dirty="0"/>
              <a:t> </a:t>
            </a:r>
            <a:r>
              <a:rPr lang="en-US" sz="4000" b="1" dirty="0" err="1"/>
              <a:t>kết</a:t>
            </a:r>
            <a:r>
              <a:rPr lang="en-US" sz="4000" b="1" dirty="0"/>
              <a:t> </a:t>
            </a:r>
            <a:r>
              <a:rPr lang="en-US" sz="4000" b="1" dirty="0" err="1"/>
              <a:t>nạp</a:t>
            </a:r>
            <a:r>
              <a:rPr lang="en-US" sz="4000" b="1" dirty="0"/>
              <a:t> </a:t>
            </a:r>
            <a:r>
              <a:rPr lang="en-US" sz="4000" b="1" dirty="0" err="1"/>
              <a:t>Đội</a:t>
            </a:r>
            <a:r>
              <a:rPr lang="en-US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0790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54BC6BD-2B1B-A4CB-53EF-46190AE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89967" l="9438" r="90161">
                        <a14:foregroundMark x1="19679" y1="36789" x2="13855" y2="38294"/>
                        <a14:foregroundMark x1="13855" y1="38294" x2="9940" y2="53846"/>
                        <a14:foregroundMark x1="9940" y1="53846" x2="11044" y2="58863"/>
                        <a14:foregroundMark x1="22390" y1="74749" x2="22390" y2="81271"/>
                        <a14:foregroundMark x1="38533" y1="14716" x2="39859" y2="35284"/>
                        <a14:foregroundMark x1="23092" y1="25251" x2="42470" y2="25084"/>
                        <a14:foregroundMark x1="42470" y1="25084" x2="78414" y2="29599"/>
                        <a14:foregroundMark x1="80221" y1="75585" x2="81225" y2="84281"/>
                        <a14:foregroundMark x1="43775" y1="37625" x2="47892" y2="52174"/>
                        <a14:foregroundMark x1="48293" y1="52007" x2="52309" y2="67391"/>
                        <a14:foregroundMark x1="89759" y1="39130" x2="90361" y2="46488"/>
                        <a14:foregroundMark x1="90361" y1="46488" x2="90161" y2="46990"/>
                        <a14:foregroundMark x1="10040" y1="58528" x2="9639" y2="66054"/>
                        <a14:foregroundMark x1="9639" y1="66054" x2="10040" y2="68395"/>
                        <a14:foregroundMark x1="9538" y1="46154" x2="9438" y2="50334"/>
                        <a14:foregroundMark x1="15964" y1="42308" x2="15763" y2="46154"/>
                        <a14:foregroundMark x1="41867" y1="43980" x2="42871" y2="80100"/>
                        <a14:backgroundMark x1="37249" y1="11371" x2="39960" y2="10368"/>
                        <a14:backgroundMark x1="38454" y1="13712" x2="38454" y2="1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66" y="0"/>
            <a:ext cx="13169131" cy="7906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D18CC-43C2-3A3F-39B9-16453595ADC5}"/>
              </a:ext>
            </a:extLst>
          </p:cNvPr>
          <p:cNvGrpSpPr/>
          <p:nvPr/>
        </p:nvGrpSpPr>
        <p:grpSpPr>
          <a:xfrm rot="920132">
            <a:off x="3725976" y="1137941"/>
            <a:ext cx="4396237" cy="1446550"/>
            <a:chOff x="-809312" y="808963"/>
            <a:chExt cx="55846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A569A-5917-B6DB-3326-ABEF434881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66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E23B8-3AD4-B61D-AE89-AC287AA161C5}"/>
                </a:ext>
              </a:extLst>
            </p:cNvPr>
            <p:cNvSpPr txBox="1"/>
            <p:nvPr/>
          </p:nvSpPr>
          <p:spPr>
            <a:xfrm rot="20615280">
              <a:off x="-809312" y="808963"/>
              <a:ext cx="5584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8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10EBB3-943A-7611-8DF5-EDAD9BCDF849}"/>
              </a:ext>
            </a:extLst>
          </p:cNvPr>
          <p:cNvSpPr txBox="1"/>
          <p:nvPr/>
        </p:nvSpPr>
        <p:spPr>
          <a:xfrm>
            <a:off x="1418434" y="2450271"/>
            <a:ext cx="935513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Ạ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ineering drawing&#10;&#10;Description automatically generated">
            <a:extLst>
              <a:ext uri="{FF2B5EF4-FFF2-40B4-BE49-F238E27FC236}">
                <a16:creationId xmlns:a16="http://schemas.microsoft.com/office/drawing/2014/main" id="{30FAD04E-778A-67AD-5D41-F0B041F9A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47594" l="3396" r="30943">
                        <a14:foregroundMark x1="14367" y1="4933" x2="20270" y2="4933"/>
                        <a14:foregroundMark x1="19892" y1="2952" x2="19757" y2="3356"/>
                        <a14:foregroundMark x1="20270" y1="17509" x2="22372" y2="23413"/>
                        <a14:foregroundMark x1="19623" y1="20057" x2="20539" y2="23413"/>
                        <a14:foregroundMark x1="14259" y1="18075" x2="14771" y2="23008"/>
                        <a14:foregroundMark x1="13073" y1="19652" x2="14124" y2="21229"/>
                        <a14:foregroundMark x1="16604" y1="42095" x2="16873" y2="47594"/>
                        <a14:backgroundMark x1="16334" y1="46987" x2="17143" y2="4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9" b="50442"/>
          <a:stretch/>
        </p:blipFill>
        <p:spPr>
          <a:xfrm>
            <a:off x="6508759" y="1339030"/>
            <a:ext cx="6084497" cy="583727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94DE63C-34C7-DA59-0321-EBAEEDE3FBEF}"/>
              </a:ext>
            </a:extLst>
          </p:cNvPr>
          <p:cNvSpPr/>
          <p:nvPr/>
        </p:nvSpPr>
        <p:spPr>
          <a:xfrm>
            <a:off x="741753" y="1082728"/>
            <a:ext cx="6671726" cy="1984664"/>
          </a:xfrm>
          <a:custGeom>
            <a:avLst/>
            <a:gdLst>
              <a:gd name="connsiteX0" fmla="*/ 0 w 6671726"/>
              <a:gd name="connsiteY0" fmla="*/ 330784 h 1984664"/>
              <a:gd name="connsiteX1" fmla="*/ 330784 w 6671726"/>
              <a:gd name="connsiteY1" fmla="*/ 0 h 1984664"/>
              <a:gd name="connsiteX2" fmla="*/ 3891840 w 6671726"/>
              <a:gd name="connsiteY2" fmla="*/ 0 h 1984664"/>
              <a:gd name="connsiteX3" fmla="*/ 3891840 w 6671726"/>
              <a:gd name="connsiteY3" fmla="*/ 0 h 1984664"/>
              <a:gd name="connsiteX4" fmla="*/ 5559772 w 6671726"/>
              <a:gd name="connsiteY4" fmla="*/ 0 h 1984664"/>
              <a:gd name="connsiteX5" fmla="*/ 6340942 w 6671726"/>
              <a:gd name="connsiteY5" fmla="*/ 0 h 1984664"/>
              <a:gd name="connsiteX6" fmla="*/ 6671726 w 6671726"/>
              <a:gd name="connsiteY6" fmla="*/ 330784 h 1984664"/>
              <a:gd name="connsiteX7" fmla="*/ 6671726 w 6671726"/>
              <a:gd name="connsiteY7" fmla="*/ 1157721 h 1984664"/>
              <a:gd name="connsiteX8" fmla="*/ 7531645 w 6671726"/>
              <a:gd name="connsiteY8" fmla="*/ 1848476 h 1984664"/>
              <a:gd name="connsiteX9" fmla="*/ 6671726 w 6671726"/>
              <a:gd name="connsiteY9" fmla="*/ 1653887 h 1984664"/>
              <a:gd name="connsiteX10" fmla="*/ 6671726 w 6671726"/>
              <a:gd name="connsiteY10" fmla="*/ 1653880 h 1984664"/>
              <a:gd name="connsiteX11" fmla="*/ 6340942 w 6671726"/>
              <a:gd name="connsiteY11" fmla="*/ 1984664 h 1984664"/>
              <a:gd name="connsiteX12" fmla="*/ 5559772 w 6671726"/>
              <a:gd name="connsiteY12" fmla="*/ 1984664 h 1984664"/>
              <a:gd name="connsiteX13" fmla="*/ 3891840 w 6671726"/>
              <a:gd name="connsiteY13" fmla="*/ 1984664 h 1984664"/>
              <a:gd name="connsiteX14" fmla="*/ 3891840 w 6671726"/>
              <a:gd name="connsiteY14" fmla="*/ 1984664 h 1984664"/>
              <a:gd name="connsiteX15" fmla="*/ 330784 w 6671726"/>
              <a:gd name="connsiteY15" fmla="*/ 1984664 h 1984664"/>
              <a:gd name="connsiteX16" fmla="*/ 0 w 6671726"/>
              <a:gd name="connsiteY16" fmla="*/ 1653880 h 1984664"/>
              <a:gd name="connsiteX17" fmla="*/ 0 w 6671726"/>
              <a:gd name="connsiteY17" fmla="*/ 1653887 h 1984664"/>
              <a:gd name="connsiteX18" fmla="*/ 0 w 6671726"/>
              <a:gd name="connsiteY18" fmla="*/ 1157721 h 1984664"/>
              <a:gd name="connsiteX19" fmla="*/ 0 w 6671726"/>
              <a:gd name="connsiteY19" fmla="*/ 1157721 h 1984664"/>
              <a:gd name="connsiteX20" fmla="*/ 0 w 6671726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1726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1420961" y="129591"/>
                  <a:pt x="3349684" y="-79037"/>
                  <a:pt x="3891840" y="0"/>
                </a:cubicBezTo>
                <a:lnTo>
                  <a:pt x="3891840" y="0"/>
                </a:lnTo>
                <a:cubicBezTo>
                  <a:pt x="4140327" y="126344"/>
                  <a:pt x="5301510" y="85997"/>
                  <a:pt x="5559772" y="0"/>
                </a:cubicBezTo>
                <a:cubicBezTo>
                  <a:pt x="5938179" y="-50787"/>
                  <a:pt x="6005591" y="-19734"/>
                  <a:pt x="6340942" y="0"/>
                </a:cubicBezTo>
                <a:cubicBezTo>
                  <a:pt x="6548559" y="20057"/>
                  <a:pt x="6652339" y="141811"/>
                  <a:pt x="6671726" y="330784"/>
                </a:cubicBezTo>
                <a:cubicBezTo>
                  <a:pt x="6733496" y="575903"/>
                  <a:pt x="6723091" y="877809"/>
                  <a:pt x="6671726" y="1157721"/>
                </a:cubicBezTo>
                <a:cubicBezTo>
                  <a:pt x="6824153" y="1286231"/>
                  <a:pt x="7281665" y="1688346"/>
                  <a:pt x="7531645" y="1848476"/>
                </a:cubicBezTo>
                <a:cubicBezTo>
                  <a:pt x="7406971" y="1890814"/>
                  <a:pt x="6862395" y="1668882"/>
                  <a:pt x="6671726" y="1653887"/>
                </a:cubicBezTo>
                <a:lnTo>
                  <a:pt x="6671726" y="1653880"/>
                </a:lnTo>
                <a:cubicBezTo>
                  <a:pt x="6698845" y="1818290"/>
                  <a:pt x="6529103" y="1988045"/>
                  <a:pt x="6340942" y="1984664"/>
                </a:cubicBezTo>
                <a:cubicBezTo>
                  <a:pt x="5963698" y="2048895"/>
                  <a:pt x="5642322" y="2038478"/>
                  <a:pt x="5559772" y="1984664"/>
                </a:cubicBezTo>
                <a:cubicBezTo>
                  <a:pt x="4919227" y="2117463"/>
                  <a:pt x="4156044" y="1996405"/>
                  <a:pt x="3891840" y="1984664"/>
                </a:cubicBezTo>
                <a:lnTo>
                  <a:pt x="3891840" y="1984664"/>
                </a:lnTo>
                <a:cubicBezTo>
                  <a:pt x="2611293" y="1944998"/>
                  <a:pt x="1488607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6671726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1063753" y="-30226"/>
                  <a:pt x="3481311" y="19287"/>
                  <a:pt x="3891840" y="0"/>
                </a:cubicBezTo>
                <a:lnTo>
                  <a:pt x="3891840" y="0"/>
                </a:lnTo>
                <a:cubicBezTo>
                  <a:pt x="4486798" y="-60282"/>
                  <a:pt x="4910001" y="67625"/>
                  <a:pt x="5559772" y="0"/>
                </a:cubicBezTo>
                <a:cubicBezTo>
                  <a:pt x="5934283" y="-13502"/>
                  <a:pt x="6208803" y="-29046"/>
                  <a:pt x="6340942" y="0"/>
                </a:cubicBezTo>
                <a:cubicBezTo>
                  <a:pt x="6533007" y="-1119"/>
                  <a:pt x="6665612" y="139351"/>
                  <a:pt x="6671726" y="330784"/>
                </a:cubicBezTo>
                <a:cubicBezTo>
                  <a:pt x="6682467" y="484424"/>
                  <a:pt x="6669280" y="797739"/>
                  <a:pt x="6671726" y="1157721"/>
                </a:cubicBezTo>
                <a:cubicBezTo>
                  <a:pt x="6808545" y="1382353"/>
                  <a:pt x="7166762" y="1432062"/>
                  <a:pt x="7531645" y="1848476"/>
                </a:cubicBezTo>
                <a:cubicBezTo>
                  <a:pt x="7315827" y="1774584"/>
                  <a:pt x="7094310" y="1675631"/>
                  <a:pt x="6671726" y="1653887"/>
                </a:cubicBezTo>
                <a:lnTo>
                  <a:pt x="6671726" y="1653880"/>
                </a:lnTo>
                <a:cubicBezTo>
                  <a:pt x="6687441" y="1826912"/>
                  <a:pt x="6520699" y="1953271"/>
                  <a:pt x="6340942" y="1984664"/>
                </a:cubicBezTo>
                <a:cubicBezTo>
                  <a:pt x="6245792" y="2019086"/>
                  <a:pt x="5923688" y="2052429"/>
                  <a:pt x="5559772" y="1984664"/>
                </a:cubicBezTo>
                <a:cubicBezTo>
                  <a:pt x="5114435" y="2130015"/>
                  <a:pt x="4595538" y="1913352"/>
                  <a:pt x="3891840" y="1984664"/>
                </a:cubicBezTo>
                <a:lnTo>
                  <a:pt x="3891840" y="1984664"/>
                </a:lnTo>
                <a:cubicBezTo>
                  <a:pt x="2402947" y="2079696"/>
                  <a:pt x="833944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Theo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giọng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như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thế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68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84DE6-9D87-8170-37CC-1EFD83233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5" y="3401876"/>
            <a:ext cx="2643311" cy="345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C20E1-A0FF-2502-80D6-BFD5C42D4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018" y="3285482"/>
            <a:ext cx="2416589" cy="35725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4462A2-AA2C-6F48-AD63-C3B7E6CE5ADC}"/>
              </a:ext>
            </a:extLst>
          </p:cNvPr>
          <p:cNvSpPr/>
          <p:nvPr/>
        </p:nvSpPr>
        <p:spPr>
          <a:xfrm>
            <a:off x="3556755" y="348410"/>
            <a:ext cx="7635963" cy="2799903"/>
          </a:xfrm>
          <a:custGeom>
            <a:avLst/>
            <a:gdLst>
              <a:gd name="connsiteX0" fmla="*/ 0 w 7635963"/>
              <a:gd name="connsiteY0" fmla="*/ 350856 h 2799903"/>
              <a:gd name="connsiteX1" fmla="*/ 350856 w 7635963"/>
              <a:gd name="connsiteY1" fmla="*/ 0 h 2799903"/>
              <a:gd name="connsiteX2" fmla="*/ 974939 w 7635963"/>
              <a:gd name="connsiteY2" fmla="*/ 0 h 2799903"/>
              <a:gd name="connsiteX3" fmla="*/ 1460336 w 7635963"/>
              <a:gd name="connsiteY3" fmla="*/ 0 h 2799903"/>
              <a:gd name="connsiteX4" fmla="*/ 1945734 w 7635963"/>
              <a:gd name="connsiteY4" fmla="*/ 0 h 2799903"/>
              <a:gd name="connsiteX5" fmla="*/ 2431131 w 7635963"/>
              <a:gd name="connsiteY5" fmla="*/ 0 h 2799903"/>
              <a:gd name="connsiteX6" fmla="*/ 3124556 w 7635963"/>
              <a:gd name="connsiteY6" fmla="*/ 0 h 2799903"/>
              <a:gd name="connsiteX7" fmla="*/ 3817982 w 7635963"/>
              <a:gd name="connsiteY7" fmla="*/ 0 h 2799903"/>
              <a:gd name="connsiteX8" fmla="*/ 4511407 w 7635963"/>
              <a:gd name="connsiteY8" fmla="*/ 0 h 2799903"/>
              <a:gd name="connsiteX9" fmla="*/ 5343517 w 7635963"/>
              <a:gd name="connsiteY9" fmla="*/ 0 h 2799903"/>
              <a:gd name="connsiteX10" fmla="*/ 6036942 w 7635963"/>
              <a:gd name="connsiteY10" fmla="*/ 0 h 2799903"/>
              <a:gd name="connsiteX11" fmla="*/ 7285107 w 7635963"/>
              <a:gd name="connsiteY11" fmla="*/ 0 h 2799903"/>
              <a:gd name="connsiteX12" fmla="*/ 7635963 w 7635963"/>
              <a:gd name="connsiteY12" fmla="*/ 350856 h 2799903"/>
              <a:gd name="connsiteX13" fmla="*/ 7635963 w 7635963"/>
              <a:gd name="connsiteY13" fmla="*/ 1050253 h 2799903"/>
              <a:gd name="connsiteX14" fmla="*/ 7635963 w 7635963"/>
              <a:gd name="connsiteY14" fmla="*/ 1728668 h 2799903"/>
              <a:gd name="connsiteX15" fmla="*/ 7635963 w 7635963"/>
              <a:gd name="connsiteY15" fmla="*/ 2449047 h 2799903"/>
              <a:gd name="connsiteX16" fmla="*/ 7285107 w 7635963"/>
              <a:gd name="connsiteY16" fmla="*/ 2799903 h 2799903"/>
              <a:gd name="connsiteX17" fmla="*/ 6591682 w 7635963"/>
              <a:gd name="connsiteY17" fmla="*/ 2799903 h 2799903"/>
              <a:gd name="connsiteX18" fmla="*/ 5759572 w 7635963"/>
              <a:gd name="connsiteY18" fmla="*/ 2799903 h 2799903"/>
              <a:gd name="connsiteX19" fmla="*/ 5066147 w 7635963"/>
              <a:gd name="connsiteY19" fmla="*/ 2799903 h 2799903"/>
              <a:gd name="connsiteX20" fmla="*/ 4442064 w 7635963"/>
              <a:gd name="connsiteY20" fmla="*/ 2799903 h 2799903"/>
              <a:gd name="connsiteX21" fmla="*/ 3679296 w 7635963"/>
              <a:gd name="connsiteY21" fmla="*/ 2799903 h 2799903"/>
              <a:gd name="connsiteX22" fmla="*/ 2985871 w 7635963"/>
              <a:gd name="connsiteY22" fmla="*/ 2799903 h 2799903"/>
              <a:gd name="connsiteX23" fmla="*/ 2361789 w 7635963"/>
              <a:gd name="connsiteY23" fmla="*/ 2799903 h 2799903"/>
              <a:gd name="connsiteX24" fmla="*/ 1876391 w 7635963"/>
              <a:gd name="connsiteY24" fmla="*/ 2799903 h 2799903"/>
              <a:gd name="connsiteX25" fmla="*/ 1252309 w 7635963"/>
              <a:gd name="connsiteY25" fmla="*/ 2799903 h 2799903"/>
              <a:gd name="connsiteX26" fmla="*/ 350856 w 7635963"/>
              <a:gd name="connsiteY26" fmla="*/ 2799903 h 2799903"/>
              <a:gd name="connsiteX27" fmla="*/ 0 w 7635963"/>
              <a:gd name="connsiteY27" fmla="*/ 2449047 h 2799903"/>
              <a:gd name="connsiteX28" fmla="*/ 0 w 7635963"/>
              <a:gd name="connsiteY28" fmla="*/ 1812596 h 2799903"/>
              <a:gd name="connsiteX29" fmla="*/ 0 w 7635963"/>
              <a:gd name="connsiteY29" fmla="*/ 1071235 h 2799903"/>
              <a:gd name="connsiteX30" fmla="*/ 0 w 7635963"/>
              <a:gd name="connsiteY30" fmla="*/ 350856 h 279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35963" h="2799903" fill="none" extrusionOk="0">
                <a:moveTo>
                  <a:pt x="0" y="350856"/>
                </a:moveTo>
                <a:cubicBezTo>
                  <a:pt x="16443" y="176038"/>
                  <a:pt x="180284" y="-27355"/>
                  <a:pt x="350856" y="0"/>
                </a:cubicBezTo>
                <a:cubicBezTo>
                  <a:pt x="612097" y="26130"/>
                  <a:pt x="751398" y="-9997"/>
                  <a:pt x="974939" y="0"/>
                </a:cubicBezTo>
                <a:cubicBezTo>
                  <a:pt x="1198480" y="9997"/>
                  <a:pt x="1244917" y="13080"/>
                  <a:pt x="1460336" y="0"/>
                </a:cubicBezTo>
                <a:cubicBezTo>
                  <a:pt x="1675755" y="-13080"/>
                  <a:pt x="1715776" y="4112"/>
                  <a:pt x="1945734" y="0"/>
                </a:cubicBezTo>
                <a:cubicBezTo>
                  <a:pt x="2175692" y="-4112"/>
                  <a:pt x="2206987" y="6944"/>
                  <a:pt x="2431131" y="0"/>
                </a:cubicBezTo>
                <a:cubicBezTo>
                  <a:pt x="2655275" y="-6944"/>
                  <a:pt x="2787984" y="-19846"/>
                  <a:pt x="3124556" y="0"/>
                </a:cubicBezTo>
                <a:cubicBezTo>
                  <a:pt x="3461128" y="19846"/>
                  <a:pt x="3646212" y="28478"/>
                  <a:pt x="3817982" y="0"/>
                </a:cubicBezTo>
                <a:cubicBezTo>
                  <a:pt x="3989752" y="-28478"/>
                  <a:pt x="4258799" y="20327"/>
                  <a:pt x="4511407" y="0"/>
                </a:cubicBezTo>
                <a:cubicBezTo>
                  <a:pt x="4764015" y="-20327"/>
                  <a:pt x="4984141" y="-18929"/>
                  <a:pt x="5343517" y="0"/>
                </a:cubicBezTo>
                <a:cubicBezTo>
                  <a:pt x="5702893" y="18929"/>
                  <a:pt x="5724653" y="8532"/>
                  <a:pt x="6036942" y="0"/>
                </a:cubicBezTo>
                <a:cubicBezTo>
                  <a:pt x="6349232" y="-8532"/>
                  <a:pt x="6886055" y="7930"/>
                  <a:pt x="7285107" y="0"/>
                </a:cubicBezTo>
                <a:cubicBezTo>
                  <a:pt x="7468751" y="-21389"/>
                  <a:pt x="7607603" y="179398"/>
                  <a:pt x="7635963" y="350856"/>
                </a:cubicBezTo>
                <a:cubicBezTo>
                  <a:pt x="7608856" y="644718"/>
                  <a:pt x="7615769" y="733963"/>
                  <a:pt x="7635963" y="1050253"/>
                </a:cubicBezTo>
                <a:cubicBezTo>
                  <a:pt x="7656157" y="1366543"/>
                  <a:pt x="7657682" y="1541575"/>
                  <a:pt x="7635963" y="1728668"/>
                </a:cubicBezTo>
                <a:cubicBezTo>
                  <a:pt x="7614244" y="1915761"/>
                  <a:pt x="7628889" y="2236240"/>
                  <a:pt x="7635963" y="2449047"/>
                </a:cubicBezTo>
                <a:cubicBezTo>
                  <a:pt x="7650377" y="2658526"/>
                  <a:pt x="7503149" y="2805312"/>
                  <a:pt x="7285107" y="2799903"/>
                </a:cubicBezTo>
                <a:cubicBezTo>
                  <a:pt x="7106251" y="2765755"/>
                  <a:pt x="6847603" y="2784680"/>
                  <a:pt x="6591682" y="2799903"/>
                </a:cubicBezTo>
                <a:cubicBezTo>
                  <a:pt x="6335762" y="2815126"/>
                  <a:pt x="6118413" y="2791723"/>
                  <a:pt x="5759572" y="2799903"/>
                </a:cubicBezTo>
                <a:cubicBezTo>
                  <a:pt x="5400731" y="2808084"/>
                  <a:pt x="5373129" y="2792731"/>
                  <a:pt x="5066147" y="2799903"/>
                </a:cubicBezTo>
                <a:cubicBezTo>
                  <a:pt x="4759165" y="2807075"/>
                  <a:pt x="4673318" y="2805066"/>
                  <a:pt x="4442064" y="2799903"/>
                </a:cubicBezTo>
                <a:cubicBezTo>
                  <a:pt x="4210810" y="2794740"/>
                  <a:pt x="4013337" y="2824789"/>
                  <a:pt x="3679296" y="2799903"/>
                </a:cubicBezTo>
                <a:cubicBezTo>
                  <a:pt x="3345255" y="2775017"/>
                  <a:pt x="3132382" y="2772117"/>
                  <a:pt x="2985871" y="2799903"/>
                </a:cubicBezTo>
                <a:cubicBezTo>
                  <a:pt x="2839360" y="2827689"/>
                  <a:pt x="2602340" y="2802530"/>
                  <a:pt x="2361789" y="2799903"/>
                </a:cubicBezTo>
                <a:cubicBezTo>
                  <a:pt x="2121238" y="2797276"/>
                  <a:pt x="1999503" y="2803243"/>
                  <a:pt x="1876391" y="2799903"/>
                </a:cubicBezTo>
                <a:cubicBezTo>
                  <a:pt x="1753279" y="2796563"/>
                  <a:pt x="1412445" y="2780909"/>
                  <a:pt x="1252309" y="2799903"/>
                </a:cubicBezTo>
                <a:cubicBezTo>
                  <a:pt x="1092173" y="2818897"/>
                  <a:pt x="755978" y="2799579"/>
                  <a:pt x="350856" y="2799903"/>
                </a:cubicBezTo>
                <a:cubicBezTo>
                  <a:pt x="144435" y="2783105"/>
                  <a:pt x="7304" y="2649771"/>
                  <a:pt x="0" y="2449047"/>
                </a:cubicBezTo>
                <a:cubicBezTo>
                  <a:pt x="6713" y="2210188"/>
                  <a:pt x="9477" y="1974251"/>
                  <a:pt x="0" y="1812596"/>
                </a:cubicBezTo>
                <a:cubicBezTo>
                  <a:pt x="-9477" y="1650941"/>
                  <a:pt x="11230" y="1391086"/>
                  <a:pt x="0" y="1071235"/>
                </a:cubicBezTo>
                <a:cubicBezTo>
                  <a:pt x="-11230" y="751384"/>
                  <a:pt x="24586" y="661679"/>
                  <a:pt x="0" y="350856"/>
                </a:cubicBezTo>
                <a:close/>
              </a:path>
              <a:path w="7635963" h="2799903" stroke="0" extrusionOk="0">
                <a:moveTo>
                  <a:pt x="0" y="350856"/>
                </a:moveTo>
                <a:cubicBezTo>
                  <a:pt x="414" y="169748"/>
                  <a:pt x="176211" y="34178"/>
                  <a:pt x="350856" y="0"/>
                </a:cubicBezTo>
                <a:cubicBezTo>
                  <a:pt x="706783" y="24093"/>
                  <a:pt x="780211" y="25738"/>
                  <a:pt x="1113624" y="0"/>
                </a:cubicBezTo>
                <a:cubicBezTo>
                  <a:pt x="1447037" y="-25738"/>
                  <a:pt x="1424391" y="-19266"/>
                  <a:pt x="1668364" y="0"/>
                </a:cubicBezTo>
                <a:cubicBezTo>
                  <a:pt x="1912337" y="19266"/>
                  <a:pt x="2029972" y="19764"/>
                  <a:pt x="2223104" y="0"/>
                </a:cubicBezTo>
                <a:cubicBezTo>
                  <a:pt x="2416236" y="-19764"/>
                  <a:pt x="2608487" y="10090"/>
                  <a:pt x="2985871" y="0"/>
                </a:cubicBezTo>
                <a:cubicBezTo>
                  <a:pt x="3363255" y="-10090"/>
                  <a:pt x="3328233" y="23732"/>
                  <a:pt x="3609954" y="0"/>
                </a:cubicBezTo>
                <a:cubicBezTo>
                  <a:pt x="3891675" y="-23732"/>
                  <a:pt x="4157305" y="-5370"/>
                  <a:pt x="4442064" y="0"/>
                </a:cubicBezTo>
                <a:cubicBezTo>
                  <a:pt x="4726823" y="5370"/>
                  <a:pt x="4966808" y="-24787"/>
                  <a:pt x="5274174" y="0"/>
                </a:cubicBezTo>
                <a:cubicBezTo>
                  <a:pt x="5581540" y="24787"/>
                  <a:pt x="5852217" y="15358"/>
                  <a:pt x="6036942" y="0"/>
                </a:cubicBezTo>
                <a:cubicBezTo>
                  <a:pt x="6221667" y="-15358"/>
                  <a:pt x="6473875" y="-7445"/>
                  <a:pt x="6591682" y="0"/>
                </a:cubicBezTo>
                <a:cubicBezTo>
                  <a:pt x="6709489" y="7445"/>
                  <a:pt x="7017249" y="16533"/>
                  <a:pt x="7285107" y="0"/>
                </a:cubicBezTo>
                <a:cubicBezTo>
                  <a:pt x="7481268" y="-15625"/>
                  <a:pt x="7650322" y="160086"/>
                  <a:pt x="7635963" y="350856"/>
                </a:cubicBezTo>
                <a:cubicBezTo>
                  <a:pt x="7614067" y="674785"/>
                  <a:pt x="7605414" y="704515"/>
                  <a:pt x="7635963" y="1008289"/>
                </a:cubicBezTo>
                <a:cubicBezTo>
                  <a:pt x="7666512" y="1312063"/>
                  <a:pt x="7640376" y="1519890"/>
                  <a:pt x="7635963" y="1665722"/>
                </a:cubicBezTo>
                <a:cubicBezTo>
                  <a:pt x="7631550" y="1811554"/>
                  <a:pt x="7656971" y="2134040"/>
                  <a:pt x="7635963" y="2449047"/>
                </a:cubicBezTo>
                <a:cubicBezTo>
                  <a:pt x="7647117" y="2645350"/>
                  <a:pt x="7453232" y="2791414"/>
                  <a:pt x="7285107" y="2799903"/>
                </a:cubicBezTo>
                <a:cubicBezTo>
                  <a:pt x="7041344" y="2799184"/>
                  <a:pt x="6953950" y="2818483"/>
                  <a:pt x="6730367" y="2799903"/>
                </a:cubicBezTo>
                <a:cubicBezTo>
                  <a:pt x="6506784" y="2781323"/>
                  <a:pt x="6291259" y="2763391"/>
                  <a:pt x="5898257" y="2799903"/>
                </a:cubicBezTo>
                <a:cubicBezTo>
                  <a:pt x="5505255" y="2836416"/>
                  <a:pt x="5334938" y="2764666"/>
                  <a:pt x="5135489" y="2799903"/>
                </a:cubicBezTo>
                <a:cubicBezTo>
                  <a:pt x="4936040" y="2835140"/>
                  <a:pt x="4750446" y="2788233"/>
                  <a:pt x="4511407" y="2799903"/>
                </a:cubicBezTo>
                <a:cubicBezTo>
                  <a:pt x="4272368" y="2811573"/>
                  <a:pt x="4154526" y="2825676"/>
                  <a:pt x="3956667" y="2799903"/>
                </a:cubicBezTo>
                <a:cubicBezTo>
                  <a:pt x="3758808" y="2774130"/>
                  <a:pt x="3613215" y="2816433"/>
                  <a:pt x="3401926" y="2799903"/>
                </a:cubicBezTo>
                <a:cubicBezTo>
                  <a:pt x="3190637" y="2783373"/>
                  <a:pt x="2964715" y="2837743"/>
                  <a:pt x="2569816" y="2799903"/>
                </a:cubicBezTo>
                <a:cubicBezTo>
                  <a:pt x="2174917" y="2762064"/>
                  <a:pt x="2161841" y="2795038"/>
                  <a:pt x="1945734" y="2799903"/>
                </a:cubicBezTo>
                <a:cubicBezTo>
                  <a:pt x="1729627" y="2804768"/>
                  <a:pt x="1340113" y="2760656"/>
                  <a:pt x="1113624" y="2799903"/>
                </a:cubicBezTo>
                <a:cubicBezTo>
                  <a:pt x="887135" y="2839151"/>
                  <a:pt x="564465" y="2826778"/>
                  <a:pt x="350856" y="2799903"/>
                </a:cubicBezTo>
                <a:cubicBezTo>
                  <a:pt x="177188" y="2824605"/>
                  <a:pt x="-6457" y="2630721"/>
                  <a:pt x="0" y="2449047"/>
                </a:cubicBezTo>
                <a:cubicBezTo>
                  <a:pt x="26000" y="2147153"/>
                  <a:pt x="-4563" y="1972215"/>
                  <a:pt x="0" y="1749650"/>
                </a:cubicBezTo>
                <a:cubicBezTo>
                  <a:pt x="4563" y="1527085"/>
                  <a:pt x="29643" y="1379668"/>
                  <a:pt x="0" y="1092217"/>
                </a:cubicBezTo>
                <a:cubicBezTo>
                  <a:pt x="-29643" y="804766"/>
                  <a:pt x="25630" y="654760"/>
                  <a:pt x="0" y="350856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rõ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rành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quan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niềm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sướng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ineering drawing&#10;&#10;Description automatically generated">
            <a:extLst>
              <a:ext uri="{FF2B5EF4-FFF2-40B4-BE49-F238E27FC236}">
                <a16:creationId xmlns:a16="http://schemas.microsoft.com/office/drawing/2014/main" id="{30FAD04E-778A-67AD-5D41-F0B041F9A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47594" l="3396" r="30943">
                        <a14:foregroundMark x1="14367" y1="4933" x2="20270" y2="4933"/>
                        <a14:foregroundMark x1="19892" y1="2952" x2="19757" y2="3356"/>
                        <a14:foregroundMark x1="20270" y1="17509" x2="22372" y2="23413"/>
                        <a14:foregroundMark x1="19623" y1="20057" x2="20539" y2="23413"/>
                        <a14:foregroundMark x1="14259" y1="18075" x2="14771" y2="23008"/>
                        <a14:foregroundMark x1="13073" y1="19652" x2="14124" y2="21229"/>
                        <a14:foregroundMark x1="16604" y1="42095" x2="16873" y2="47594"/>
                        <a14:backgroundMark x1="16334" y1="46987" x2="17143" y2="4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9" b="50442"/>
          <a:stretch/>
        </p:blipFill>
        <p:spPr>
          <a:xfrm>
            <a:off x="6960172" y="1316376"/>
            <a:ext cx="6084497" cy="583727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94DE63C-34C7-DA59-0321-EBAEEDE3FBEF}"/>
              </a:ext>
            </a:extLst>
          </p:cNvPr>
          <p:cNvSpPr/>
          <p:nvPr/>
        </p:nvSpPr>
        <p:spPr>
          <a:xfrm>
            <a:off x="792406" y="608169"/>
            <a:ext cx="6671726" cy="1255358"/>
          </a:xfrm>
          <a:custGeom>
            <a:avLst/>
            <a:gdLst>
              <a:gd name="connsiteX0" fmla="*/ 0 w 6671726"/>
              <a:gd name="connsiteY0" fmla="*/ 209231 h 1255358"/>
              <a:gd name="connsiteX1" fmla="*/ 209231 w 6671726"/>
              <a:gd name="connsiteY1" fmla="*/ 0 h 1255358"/>
              <a:gd name="connsiteX2" fmla="*/ 3891840 w 6671726"/>
              <a:gd name="connsiteY2" fmla="*/ 0 h 1255358"/>
              <a:gd name="connsiteX3" fmla="*/ 3891840 w 6671726"/>
              <a:gd name="connsiteY3" fmla="*/ 0 h 1255358"/>
              <a:gd name="connsiteX4" fmla="*/ 5559772 w 6671726"/>
              <a:gd name="connsiteY4" fmla="*/ 0 h 1255358"/>
              <a:gd name="connsiteX5" fmla="*/ 6462495 w 6671726"/>
              <a:gd name="connsiteY5" fmla="*/ 0 h 1255358"/>
              <a:gd name="connsiteX6" fmla="*/ 6671726 w 6671726"/>
              <a:gd name="connsiteY6" fmla="*/ 209231 h 1255358"/>
              <a:gd name="connsiteX7" fmla="*/ 6671726 w 6671726"/>
              <a:gd name="connsiteY7" fmla="*/ 732292 h 1255358"/>
              <a:gd name="connsiteX8" fmla="*/ 7531645 w 6671726"/>
              <a:gd name="connsiteY8" fmla="*/ 1169215 h 1255358"/>
              <a:gd name="connsiteX9" fmla="*/ 6671726 w 6671726"/>
              <a:gd name="connsiteY9" fmla="*/ 1046132 h 1255358"/>
              <a:gd name="connsiteX10" fmla="*/ 6671726 w 6671726"/>
              <a:gd name="connsiteY10" fmla="*/ 1046127 h 1255358"/>
              <a:gd name="connsiteX11" fmla="*/ 6462495 w 6671726"/>
              <a:gd name="connsiteY11" fmla="*/ 1255358 h 1255358"/>
              <a:gd name="connsiteX12" fmla="*/ 5559772 w 6671726"/>
              <a:gd name="connsiteY12" fmla="*/ 1255358 h 1255358"/>
              <a:gd name="connsiteX13" fmla="*/ 3891840 w 6671726"/>
              <a:gd name="connsiteY13" fmla="*/ 1255358 h 1255358"/>
              <a:gd name="connsiteX14" fmla="*/ 3891840 w 6671726"/>
              <a:gd name="connsiteY14" fmla="*/ 1255358 h 1255358"/>
              <a:gd name="connsiteX15" fmla="*/ 209231 w 6671726"/>
              <a:gd name="connsiteY15" fmla="*/ 1255358 h 1255358"/>
              <a:gd name="connsiteX16" fmla="*/ 0 w 6671726"/>
              <a:gd name="connsiteY16" fmla="*/ 1046127 h 1255358"/>
              <a:gd name="connsiteX17" fmla="*/ 0 w 6671726"/>
              <a:gd name="connsiteY17" fmla="*/ 1046132 h 1255358"/>
              <a:gd name="connsiteX18" fmla="*/ 0 w 6671726"/>
              <a:gd name="connsiteY18" fmla="*/ 732292 h 1255358"/>
              <a:gd name="connsiteX19" fmla="*/ 0 w 6671726"/>
              <a:gd name="connsiteY19" fmla="*/ 732292 h 1255358"/>
              <a:gd name="connsiteX20" fmla="*/ 0 w 6671726"/>
              <a:gd name="connsiteY20" fmla="*/ 209231 h 125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1726" h="1255358" fill="none" extrusionOk="0">
                <a:moveTo>
                  <a:pt x="0" y="209231"/>
                </a:moveTo>
                <a:cubicBezTo>
                  <a:pt x="-13048" y="109362"/>
                  <a:pt x="97473" y="-10273"/>
                  <a:pt x="209231" y="0"/>
                </a:cubicBezTo>
                <a:cubicBezTo>
                  <a:pt x="1635913" y="129591"/>
                  <a:pt x="3022505" y="-79037"/>
                  <a:pt x="3891840" y="0"/>
                </a:cubicBezTo>
                <a:lnTo>
                  <a:pt x="3891840" y="0"/>
                </a:lnTo>
                <a:cubicBezTo>
                  <a:pt x="4140327" y="126344"/>
                  <a:pt x="5301510" y="85997"/>
                  <a:pt x="5559772" y="0"/>
                </a:cubicBezTo>
                <a:cubicBezTo>
                  <a:pt x="5721878" y="-79890"/>
                  <a:pt x="6369140" y="-36771"/>
                  <a:pt x="6462495" y="0"/>
                </a:cubicBezTo>
                <a:cubicBezTo>
                  <a:pt x="6585764" y="6207"/>
                  <a:pt x="6651715" y="87188"/>
                  <a:pt x="6671726" y="209231"/>
                </a:cubicBezTo>
                <a:cubicBezTo>
                  <a:pt x="6629500" y="372378"/>
                  <a:pt x="6712906" y="618138"/>
                  <a:pt x="6671726" y="732292"/>
                </a:cubicBezTo>
                <a:cubicBezTo>
                  <a:pt x="6945917" y="876283"/>
                  <a:pt x="7429042" y="1102671"/>
                  <a:pt x="7531645" y="1169215"/>
                </a:cubicBezTo>
                <a:cubicBezTo>
                  <a:pt x="7436020" y="1183609"/>
                  <a:pt x="6864894" y="1061759"/>
                  <a:pt x="6671726" y="1046132"/>
                </a:cubicBezTo>
                <a:lnTo>
                  <a:pt x="6671726" y="1046127"/>
                </a:lnTo>
                <a:cubicBezTo>
                  <a:pt x="6688486" y="1150387"/>
                  <a:pt x="6586383" y="1260505"/>
                  <a:pt x="6462495" y="1255358"/>
                </a:cubicBezTo>
                <a:cubicBezTo>
                  <a:pt x="6301795" y="1204133"/>
                  <a:pt x="5719071" y="1299262"/>
                  <a:pt x="5559772" y="1255358"/>
                </a:cubicBezTo>
                <a:cubicBezTo>
                  <a:pt x="4919227" y="1388157"/>
                  <a:pt x="4156044" y="1267099"/>
                  <a:pt x="3891840" y="1255358"/>
                </a:cubicBezTo>
                <a:lnTo>
                  <a:pt x="3891840" y="1255358"/>
                </a:lnTo>
                <a:cubicBezTo>
                  <a:pt x="2314458" y="1215692"/>
                  <a:pt x="1917598" y="1383007"/>
                  <a:pt x="209231" y="1255358"/>
                </a:cubicBezTo>
                <a:cubicBezTo>
                  <a:pt x="84719" y="1244794"/>
                  <a:pt x="7994" y="1166512"/>
                  <a:pt x="0" y="1046127"/>
                </a:cubicBezTo>
                <a:lnTo>
                  <a:pt x="0" y="1046132"/>
                </a:lnTo>
                <a:cubicBezTo>
                  <a:pt x="7301" y="907794"/>
                  <a:pt x="-19122" y="774160"/>
                  <a:pt x="0" y="732292"/>
                </a:cubicBezTo>
                <a:lnTo>
                  <a:pt x="0" y="732292"/>
                </a:lnTo>
                <a:cubicBezTo>
                  <a:pt x="40584" y="509301"/>
                  <a:pt x="44572" y="454027"/>
                  <a:pt x="0" y="209231"/>
                </a:cubicBezTo>
                <a:close/>
              </a:path>
              <a:path w="6671726" h="1255358" stroke="0" extrusionOk="0">
                <a:moveTo>
                  <a:pt x="0" y="209231"/>
                </a:moveTo>
                <a:cubicBezTo>
                  <a:pt x="455" y="92196"/>
                  <a:pt x="92204" y="1518"/>
                  <a:pt x="209231" y="0"/>
                </a:cubicBezTo>
                <a:cubicBezTo>
                  <a:pt x="1330756" y="-30226"/>
                  <a:pt x="3211704" y="19287"/>
                  <a:pt x="3891840" y="0"/>
                </a:cubicBezTo>
                <a:lnTo>
                  <a:pt x="3891840" y="0"/>
                </a:lnTo>
                <a:cubicBezTo>
                  <a:pt x="4486798" y="-60282"/>
                  <a:pt x="4910001" y="67625"/>
                  <a:pt x="5559772" y="0"/>
                </a:cubicBezTo>
                <a:cubicBezTo>
                  <a:pt x="5672414" y="-41711"/>
                  <a:pt x="6294301" y="9035"/>
                  <a:pt x="6462495" y="0"/>
                </a:cubicBezTo>
                <a:cubicBezTo>
                  <a:pt x="6591023" y="-1549"/>
                  <a:pt x="6662630" y="80666"/>
                  <a:pt x="6671726" y="209231"/>
                </a:cubicBezTo>
                <a:cubicBezTo>
                  <a:pt x="6644442" y="262509"/>
                  <a:pt x="6677636" y="567291"/>
                  <a:pt x="6671726" y="732292"/>
                </a:cubicBezTo>
                <a:cubicBezTo>
                  <a:pt x="7030549" y="823475"/>
                  <a:pt x="7260490" y="1113357"/>
                  <a:pt x="7531645" y="1169215"/>
                </a:cubicBezTo>
                <a:cubicBezTo>
                  <a:pt x="7360160" y="1196878"/>
                  <a:pt x="6954316" y="1146220"/>
                  <a:pt x="6671726" y="1046132"/>
                </a:cubicBezTo>
                <a:lnTo>
                  <a:pt x="6671726" y="1046127"/>
                </a:lnTo>
                <a:cubicBezTo>
                  <a:pt x="6675749" y="1159210"/>
                  <a:pt x="6576607" y="1239893"/>
                  <a:pt x="6462495" y="1255358"/>
                </a:cubicBezTo>
                <a:cubicBezTo>
                  <a:pt x="6299543" y="1289065"/>
                  <a:pt x="5748983" y="1208909"/>
                  <a:pt x="5559772" y="1255358"/>
                </a:cubicBezTo>
                <a:cubicBezTo>
                  <a:pt x="5114435" y="1400709"/>
                  <a:pt x="4595538" y="1184046"/>
                  <a:pt x="3891840" y="1255358"/>
                </a:cubicBezTo>
                <a:lnTo>
                  <a:pt x="3891840" y="1255358"/>
                </a:lnTo>
                <a:cubicBezTo>
                  <a:pt x="2907473" y="1350390"/>
                  <a:pt x="1869624" y="1205435"/>
                  <a:pt x="209231" y="1255358"/>
                </a:cubicBezTo>
                <a:cubicBezTo>
                  <a:pt x="90624" y="1245632"/>
                  <a:pt x="8038" y="1174488"/>
                  <a:pt x="0" y="1046127"/>
                </a:cubicBezTo>
                <a:lnTo>
                  <a:pt x="0" y="1046132"/>
                </a:lnTo>
                <a:cubicBezTo>
                  <a:pt x="-1921" y="1008567"/>
                  <a:pt x="-18960" y="787565"/>
                  <a:pt x="0" y="732292"/>
                </a:cubicBezTo>
                <a:lnTo>
                  <a:pt x="0" y="732292"/>
                </a:lnTo>
                <a:cubicBezTo>
                  <a:pt x="19193" y="607361"/>
                  <a:pt x="45697" y="375002"/>
                  <a:pt x="0" y="209231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Lắng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nghe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đọc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mẫu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19F7E3-1546-E1C1-F227-14B74C581B7F}"/>
              </a:ext>
            </a:extLst>
          </p:cNvPr>
          <p:cNvSpPr/>
          <p:nvPr/>
        </p:nvSpPr>
        <p:spPr>
          <a:xfrm>
            <a:off x="200098" y="2082121"/>
            <a:ext cx="7635963" cy="4305782"/>
          </a:xfrm>
          <a:custGeom>
            <a:avLst/>
            <a:gdLst>
              <a:gd name="connsiteX0" fmla="*/ 0 w 7635963"/>
              <a:gd name="connsiteY0" fmla="*/ 539558 h 4305782"/>
              <a:gd name="connsiteX1" fmla="*/ 539558 w 7635963"/>
              <a:gd name="connsiteY1" fmla="*/ 0 h 4305782"/>
              <a:gd name="connsiteX2" fmla="*/ 1195243 w 7635963"/>
              <a:gd name="connsiteY2" fmla="*/ 0 h 4305782"/>
              <a:gd name="connsiteX3" fmla="*/ 1850927 w 7635963"/>
              <a:gd name="connsiteY3" fmla="*/ 0 h 4305782"/>
              <a:gd name="connsiteX4" fmla="*/ 2506612 w 7635963"/>
              <a:gd name="connsiteY4" fmla="*/ 0 h 4305782"/>
              <a:gd name="connsiteX5" fmla="*/ 3293434 w 7635963"/>
              <a:gd name="connsiteY5" fmla="*/ 0 h 4305782"/>
              <a:gd name="connsiteX6" fmla="*/ 3949118 w 7635963"/>
              <a:gd name="connsiteY6" fmla="*/ 0 h 4305782"/>
              <a:gd name="connsiteX7" fmla="*/ 4604803 w 7635963"/>
              <a:gd name="connsiteY7" fmla="*/ 0 h 4305782"/>
              <a:gd name="connsiteX8" fmla="*/ 5326056 w 7635963"/>
              <a:gd name="connsiteY8" fmla="*/ 0 h 4305782"/>
              <a:gd name="connsiteX9" fmla="*/ 5981741 w 7635963"/>
              <a:gd name="connsiteY9" fmla="*/ 0 h 4305782"/>
              <a:gd name="connsiteX10" fmla="*/ 7096405 w 7635963"/>
              <a:gd name="connsiteY10" fmla="*/ 0 h 4305782"/>
              <a:gd name="connsiteX11" fmla="*/ 7635963 w 7635963"/>
              <a:gd name="connsiteY11" fmla="*/ 539558 h 4305782"/>
              <a:gd name="connsiteX12" fmla="*/ 7635963 w 7635963"/>
              <a:gd name="connsiteY12" fmla="*/ 1120358 h 4305782"/>
              <a:gd name="connsiteX13" fmla="*/ 7635963 w 7635963"/>
              <a:gd name="connsiteY13" fmla="*/ 1701158 h 4305782"/>
              <a:gd name="connsiteX14" fmla="*/ 7635963 w 7635963"/>
              <a:gd name="connsiteY14" fmla="*/ 2249691 h 4305782"/>
              <a:gd name="connsiteX15" fmla="*/ 7635963 w 7635963"/>
              <a:gd name="connsiteY15" fmla="*/ 2959558 h 4305782"/>
              <a:gd name="connsiteX16" fmla="*/ 7635963 w 7635963"/>
              <a:gd name="connsiteY16" fmla="*/ 3766224 h 4305782"/>
              <a:gd name="connsiteX17" fmla="*/ 7096405 w 7635963"/>
              <a:gd name="connsiteY17" fmla="*/ 4305782 h 4305782"/>
              <a:gd name="connsiteX18" fmla="*/ 6440720 w 7635963"/>
              <a:gd name="connsiteY18" fmla="*/ 4305782 h 4305782"/>
              <a:gd name="connsiteX19" fmla="*/ 5850604 w 7635963"/>
              <a:gd name="connsiteY19" fmla="*/ 4305782 h 4305782"/>
              <a:gd name="connsiteX20" fmla="*/ 5391625 w 7635963"/>
              <a:gd name="connsiteY20" fmla="*/ 4305782 h 4305782"/>
              <a:gd name="connsiteX21" fmla="*/ 4801509 w 7635963"/>
              <a:gd name="connsiteY21" fmla="*/ 4305782 h 4305782"/>
              <a:gd name="connsiteX22" fmla="*/ 4211392 w 7635963"/>
              <a:gd name="connsiteY22" fmla="*/ 4305782 h 4305782"/>
              <a:gd name="connsiteX23" fmla="*/ 3752413 w 7635963"/>
              <a:gd name="connsiteY23" fmla="*/ 4305782 h 4305782"/>
              <a:gd name="connsiteX24" fmla="*/ 3227865 w 7635963"/>
              <a:gd name="connsiteY24" fmla="*/ 4305782 h 4305782"/>
              <a:gd name="connsiteX25" fmla="*/ 2768886 w 7635963"/>
              <a:gd name="connsiteY25" fmla="*/ 4305782 h 4305782"/>
              <a:gd name="connsiteX26" fmla="*/ 1982064 w 7635963"/>
              <a:gd name="connsiteY26" fmla="*/ 4305782 h 4305782"/>
              <a:gd name="connsiteX27" fmla="*/ 1457517 w 7635963"/>
              <a:gd name="connsiteY27" fmla="*/ 4305782 h 4305782"/>
              <a:gd name="connsiteX28" fmla="*/ 539558 w 7635963"/>
              <a:gd name="connsiteY28" fmla="*/ 4305782 h 4305782"/>
              <a:gd name="connsiteX29" fmla="*/ 0 w 7635963"/>
              <a:gd name="connsiteY29" fmla="*/ 3766224 h 4305782"/>
              <a:gd name="connsiteX30" fmla="*/ 0 w 7635963"/>
              <a:gd name="connsiteY30" fmla="*/ 3153157 h 4305782"/>
              <a:gd name="connsiteX31" fmla="*/ 0 w 7635963"/>
              <a:gd name="connsiteY31" fmla="*/ 2507824 h 4305782"/>
              <a:gd name="connsiteX32" fmla="*/ 0 w 7635963"/>
              <a:gd name="connsiteY32" fmla="*/ 1830224 h 4305782"/>
              <a:gd name="connsiteX33" fmla="*/ 0 w 7635963"/>
              <a:gd name="connsiteY33" fmla="*/ 1152625 h 4305782"/>
              <a:gd name="connsiteX34" fmla="*/ 0 w 7635963"/>
              <a:gd name="connsiteY34" fmla="*/ 539558 h 430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35963" h="4305782" fill="none" extrusionOk="0">
                <a:moveTo>
                  <a:pt x="0" y="539558"/>
                </a:moveTo>
                <a:cubicBezTo>
                  <a:pt x="-10890" y="255112"/>
                  <a:pt x="299493" y="34972"/>
                  <a:pt x="539558" y="0"/>
                </a:cubicBezTo>
                <a:cubicBezTo>
                  <a:pt x="848490" y="13003"/>
                  <a:pt x="881049" y="-4013"/>
                  <a:pt x="1195243" y="0"/>
                </a:cubicBezTo>
                <a:cubicBezTo>
                  <a:pt x="1509437" y="4013"/>
                  <a:pt x="1538537" y="6726"/>
                  <a:pt x="1850927" y="0"/>
                </a:cubicBezTo>
                <a:cubicBezTo>
                  <a:pt x="2163317" y="-6726"/>
                  <a:pt x="2373520" y="22972"/>
                  <a:pt x="2506612" y="0"/>
                </a:cubicBezTo>
                <a:cubicBezTo>
                  <a:pt x="2639704" y="-22972"/>
                  <a:pt x="2917555" y="7379"/>
                  <a:pt x="3293434" y="0"/>
                </a:cubicBezTo>
                <a:cubicBezTo>
                  <a:pt x="3669313" y="-7379"/>
                  <a:pt x="3755032" y="32119"/>
                  <a:pt x="3949118" y="0"/>
                </a:cubicBezTo>
                <a:cubicBezTo>
                  <a:pt x="4143204" y="-32119"/>
                  <a:pt x="4330712" y="-30569"/>
                  <a:pt x="4604803" y="0"/>
                </a:cubicBezTo>
                <a:cubicBezTo>
                  <a:pt x="4878895" y="30569"/>
                  <a:pt x="5038400" y="852"/>
                  <a:pt x="5326056" y="0"/>
                </a:cubicBezTo>
                <a:cubicBezTo>
                  <a:pt x="5613712" y="-852"/>
                  <a:pt x="5801781" y="12491"/>
                  <a:pt x="5981741" y="0"/>
                </a:cubicBezTo>
                <a:cubicBezTo>
                  <a:pt x="6161701" y="-12491"/>
                  <a:pt x="6550637" y="-48705"/>
                  <a:pt x="7096405" y="0"/>
                </a:cubicBezTo>
                <a:cubicBezTo>
                  <a:pt x="7338140" y="-17819"/>
                  <a:pt x="7615544" y="200599"/>
                  <a:pt x="7635963" y="539558"/>
                </a:cubicBezTo>
                <a:cubicBezTo>
                  <a:pt x="7641409" y="784306"/>
                  <a:pt x="7610163" y="976666"/>
                  <a:pt x="7635963" y="1120358"/>
                </a:cubicBezTo>
                <a:cubicBezTo>
                  <a:pt x="7661763" y="1264050"/>
                  <a:pt x="7630485" y="1476178"/>
                  <a:pt x="7635963" y="1701158"/>
                </a:cubicBezTo>
                <a:cubicBezTo>
                  <a:pt x="7641441" y="1926138"/>
                  <a:pt x="7658342" y="2059053"/>
                  <a:pt x="7635963" y="2249691"/>
                </a:cubicBezTo>
                <a:cubicBezTo>
                  <a:pt x="7613584" y="2440329"/>
                  <a:pt x="7616924" y="2806207"/>
                  <a:pt x="7635963" y="2959558"/>
                </a:cubicBezTo>
                <a:cubicBezTo>
                  <a:pt x="7655002" y="3112909"/>
                  <a:pt x="7623913" y="3387512"/>
                  <a:pt x="7635963" y="3766224"/>
                </a:cubicBezTo>
                <a:cubicBezTo>
                  <a:pt x="7632357" y="4057316"/>
                  <a:pt x="7439561" y="4292237"/>
                  <a:pt x="7096405" y="4305782"/>
                </a:cubicBezTo>
                <a:cubicBezTo>
                  <a:pt x="6964435" y="4309321"/>
                  <a:pt x="6712781" y="4298080"/>
                  <a:pt x="6440720" y="4305782"/>
                </a:cubicBezTo>
                <a:cubicBezTo>
                  <a:pt x="6168659" y="4313484"/>
                  <a:pt x="6010328" y="4277703"/>
                  <a:pt x="5850604" y="4305782"/>
                </a:cubicBezTo>
                <a:cubicBezTo>
                  <a:pt x="5690880" y="4333861"/>
                  <a:pt x="5569616" y="4327311"/>
                  <a:pt x="5391625" y="4305782"/>
                </a:cubicBezTo>
                <a:cubicBezTo>
                  <a:pt x="5213634" y="4284253"/>
                  <a:pt x="5065399" y="4279568"/>
                  <a:pt x="4801509" y="4305782"/>
                </a:cubicBezTo>
                <a:cubicBezTo>
                  <a:pt x="4537619" y="4331996"/>
                  <a:pt x="4452146" y="4314039"/>
                  <a:pt x="4211392" y="4305782"/>
                </a:cubicBezTo>
                <a:cubicBezTo>
                  <a:pt x="3970638" y="4297525"/>
                  <a:pt x="3847308" y="4328380"/>
                  <a:pt x="3752413" y="4305782"/>
                </a:cubicBezTo>
                <a:cubicBezTo>
                  <a:pt x="3657518" y="4283184"/>
                  <a:pt x="3348569" y="4288474"/>
                  <a:pt x="3227865" y="4305782"/>
                </a:cubicBezTo>
                <a:cubicBezTo>
                  <a:pt x="3107161" y="4323090"/>
                  <a:pt x="2914628" y="4306709"/>
                  <a:pt x="2768886" y="4305782"/>
                </a:cubicBezTo>
                <a:cubicBezTo>
                  <a:pt x="2623144" y="4304855"/>
                  <a:pt x="2349717" y="4302658"/>
                  <a:pt x="1982064" y="4305782"/>
                </a:cubicBezTo>
                <a:cubicBezTo>
                  <a:pt x="1614411" y="4308906"/>
                  <a:pt x="1674658" y="4304917"/>
                  <a:pt x="1457517" y="4305782"/>
                </a:cubicBezTo>
                <a:cubicBezTo>
                  <a:pt x="1240376" y="4306647"/>
                  <a:pt x="821140" y="4277692"/>
                  <a:pt x="539558" y="4305782"/>
                </a:cubicBezTo>
                <a:cubicBezTo>
                  <a:pt x="223362" y="4311115"/>
                  <a:pt x="23184" y="4008238"/>
                  <a:pt x="0" y="3766224"/>
                </a:cubicBezTo>
                <a:cubicBezTo>
                  <a:pt x="-19035" y="3642489"/>
                  <a:pt x="1311" y="3455531"/>
                  <a:pt x="0" y="3153157"/>
                </a:cubicBezTo>
                <a:cubicBezTo>
                  <a:pt x="-1311" y="2850783"/>
                  <a:pt x="20040" y="2817406"/>
                  <a:pt x="0" y="2507824"/>
                </a:cubicBezTo>
                <a:cubicBezTo>
                  <a:pt x="-20040" y="2198242"/>
                  <a:pt x="3216" y="2098429"/>
                  <a:pt x="0" y="1830224"/>
                </a:cubicBezTo>
                <a:cubicBezTo>
                  <a:pt x="-3216" y="1562019"/>
                  <a:pt x="-25735" y="1384169"/>
                  <a:pt x="0" y="1152625"/>
                </a:cubicBezTo>
                <a:cubicBezTo>
                  <a:pt x="25735" y="921081"/>
                  <a:pt x="15675" y="818117"/>
                  <a:pt x="0" y="539558"/>
                </a:cubicBezTo>
                <a:close/>
              </a:path>
              <a:path w="7635963" h="4305782" stroke="0" extrusionOk="0">
                <a:moveTo>
                  <a:pt x="0" y="539558"/>
                </a:moveTo>
                <a:cubicBezTo>
                  <a:pt x="521" y="257507"/>
                  <a:pt x="258101" y="29542"/>
                  <a:pt x="539558" y="0"/>
                </a:cubicBezTo>
                <a:cubicBezTo>
                  <a:pt x="897389" y="-35059"/>
                  <a:pt x="1069490" y="6425"/>
                  <a:pt x="1260811" y="0"/>
                </a:cubicBezTo>
                <a:cubicBezTo>
                  <a:pt x="1452132" y="-6425"/>
                  <a:pt x="1675274" y="-16060"/>
                  <a:pt x="1785359" y="0"/>
                </a:cubicBezTo>
                <a:cubicBezTo>
                  <a:pt x="1895444" y="16060"/>
                  <a:pt x="2129650" y="-21159"/>
                  <a:pt x="2309907" y="0"/>
                </a:cubicBezTo>
                <a:cubicBezTo>
                  <a:pt x="2490164" y="21159"/>
                  <a:pt x="2714949" y="9729"/>
                  <a:pt x="3031160" y="0"/>
                </a:cubicBezTo>
                <a:cubicBezTo>
                  <a:pt x="3347371" y="-9729"/>
                  <a:pt x="3417924" y="-19866"/>
                  <a:pt x="3621276" y="0"/>
                </a:cubicBezTo>
                <a:cubicBezTo>
                  <a:pt x="3824628" y="19866"/>
                  <a:pt x="4122232" y="25511"/>
                  <a:pt x="4408098" y="0"/>
                </a:cubicBezTo>
                <a:cubicBezTo>
                  <a:pt x="4693964" y="-25511"/>
                  <a:pt x="4907080" y="-28463"/>
                  <a:pt x="5194919" y="0"/>
                </a:cubicBezTo>
                <a:cubicBezTo>
                  <a:pt x="5482758" y="28463"/>
                  <a:pt x="5687943" y="15474"/>
                  <a:pt x="5916173" y="0"/>
                </a:cubicBezTo>
                <a:cubicBezTo>
                  <a:pt x="6144403" y="-15474"/>
                  <a:pt x="6253776" y="20717"/>
                  <a:pt x="6440720" y="0"/>
                </a:cubicBezTo>
                <a:cubicBezTo>
                  <a:pt x="6627664" y="-20717"/>
                  <a:pt x="6845418" y="12318"/>
                  <a:pt x="7096405" y="0"/>
                </a:cubicBezTo>
                <a:cubicBezTo>
                  <a:pt x="7398717" y="-28267"/>
                  <a:pt x="7688816" y="252618"/>
                  <a:pt x="7635963" y="539558"/>
                </a:cubicBezTo>
                <a:cubicBezTo>
                  <a:pt x="7623690" y="737492"/>
                  <a:pt x="7635258" y="971747"/>
                  <a:pt x="7635963" y="1120358"/>
                </a:cubicBezTo>
                <a:cubicBezTo>
                  <a:pt x="7636668" y="1268969"/>
                  <a:pt x="7608936" y="1415267"/>
                  <a:pt x="7635963" y="1701158"/>
                </a:cubicBezTo>
                <a:cubicBezTo>
                  <a:pt x="7662990" y="1987049"/>
                  <a:pt x="7660380" y="2212988"/>
                  <a:pt x="7635963" y="2378758"/>
                </a:cubicBezTo>
                <a:cubicBezTo>
                  <a:pt x="7611546" y="2544528"/>
                  <a:pt x="7636297" y="2793218"/>
                  <a:pt x="7635963" y="3088624"/>
                </a:cubicBezTo>
                <a:cubicBezTo>
                  <a:pt x="7635629" y="3384030"/>
                  <a:pt x="7651836" y="3453998"/>
                  <a:pt x="7635963" y="3766224"/>
                </a:cubicBezTo>
                <a:cubicBezTo>
                  <a:pt x="7626227" y="4060264"/>
                  <a:pt x="7391514" y="4333161"/>
                  <a:pt x="7096405" y="4305782"/>
                </a:cubicBezTo>
                <a:cubicBezTo>
                  <a:pt x="6897057" y="4330741"/>
                  <a:pt x="6641129" y="4290165"/>
                  <a:pt x="6440720" y="4305782"/>
                </a:cubicBezTo>
                <a:cubicBezTo>
                  <a:pt x="6240311" y="4321399"/>
                  <a:pt x="5982298" y="4302331"/>
                  <a:pt x="5850604" y="4305782"/>
                </a:cubicBezTo>
                <a:cubicBezTo>
                  <a:pt x="5718910" y="4309233"/>
                  <a:pt x="5586990" y="4313607"/>
                  <a:pt x="5326056" y="4305782"/>
                </a:cubicBezTo>
                <a:cubicBezTo>
                  <a:pt x="5065122" y="4297957"/>
                  <a:pt x="4970272" y="4308213"/>
                  <a:pt x="4801509" y="4305782"/>
                </a:cubicBezTo>
                <a:cubicBezTo>
                  <a:pt x="4632746" y="4303351"/>
                  <a:pt x="4336161" y="4306277"/>
                  <a:pt x="4014687" y="4305782"/>
                </a:cubicBezTo>
                <a:cubicBezTo>
                  <a:pt x="3693213" y="4305287"/>
                  <a:pt x="3582020" y="4281972"/>
                  <a:pt x="3424571" y="4305782"/>
                </a:cubicBezTo>
                <a:cubicBezTo>
                  <a:pt x="3267122" y="4329592"/>
                  <a:pt x="2912520" y="4323708"/>
                  <a:pt x="2637749" y="4305782"/>
                </a:cubicBezTo>
                <a:cubicBezTo>
                  <a:pt x="2362978" y="4287856"/>
                  <a:pt x="2048887" y="4267030"/>
                  <a:pt x="1850927" y="4305782"/>
                </a:cubicBezTo>
                <a:cubicBezTo>
                  <a:pt x="1652967" y="4344534"/>
                  <a:pt x="1405238" y="4298321"/>
                  <a:pt x="1260811" y="4305782"/>
                </a:cubicBezTo>
                <a:cubicBezTo>
                  <a:pt x="1116384" y="4313243"/>
                  <a:pt x="704069" y="4313592"/>
                  <a:pt x="539558" y="4305782"/>
                </a:cubicBezTo>
                <a:cubicBezTo>
                  <a:pt x="197928" y="4293694"/>
                  <a:pt x="-73218" y="4064295"/>
                  <a:pt x="0" y="3766224"/>
                </a:cubicBezTo>
                <a:cubicBezTo>
                  <a:pt x="-14269" y="3544108"/>
                  <a:pt x="-22658" y="3330752"/>
                  <a:pt x="0" y="3153157"/>
                </a:cubicBezTo>
                <a:cubicBezTo>
                  <a:pt x="22658" y="2975562"/>
                  <a:pt x="-26355" y="2725769"/>
                  <a:pt x="0" y="2604624"/>
                </a:cubicBezTo>
                <a:cubicBezTo>
                  <a:pt x="26355" y="2483479"/>
                  <a:pt x="-24895" y="2237602"/>
                  <a:pt x="0" y="2023824"/>
                </a:cubicBezTo>
                <a:cubicBezTo>
                  <a:pt x="24895" y="1810046"/>
                  <a:pt x="28060" y="1611394"/>
                  <a:pt x="0" y="1313958"/>
                </a:cubicBezTo>
                <a:cubicBezTo>
                  <a:pt x="-28060" y="1016522"/>
                  <a:pt x="23843" y="887564"/>
                  <a:pt x="0" y="539558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khi nghe danh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lên.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gương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ngời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dứt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trẻo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vang lên: "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2043123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FC239-3377-885E-A329-A7981EDA8E37}"/>
              </a:ext>
            </a:extLst>
          </p:cNvPr>
          <p:cNvSpPr txBox="1"/>
          <p:nvPr/>
        </p:nvSpPr>
        <p:spPr>
          <a:xfrm>
            <a:off x="6411552" y="-142031"/>
            <a:ext cx="5150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1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501A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81DB83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o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BDECBE">
                    <a:lumMod val="2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7C0EA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2D38">
                    <a:lumMod val="75000"/>
                    <a:lumOff val="2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ó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</a:t>
            </a:r>
            <a:endParaRPr kumimoji="0" lang="en-US" sz="8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EA8064-3213-6973-43CF-21CD92DA9524}"/>
              </a:ext>
            </a:extLst>
          </p:cNvPr>
          <p:cNvGrpSpPr/>
          <p:nvPr/>
        </p:nvGrpSpPr>
        <p:grpSpPr>
          <a:xfrm>
            <a:off x="158188" y="329879"/>
            <a:ext cx="6238754" cy="2425267"/>
            <a:chOff x="5119879" y="4287027"/>
            <a:chExt cx="6490424" cy="2503612"/>
          </a:xfrm>
        </p:grpSpPr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4E15A630-3216-2846-B9F5-E7E8167A2439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A0A7914-4713-DE60-D513-50AA871BB582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D8517AD-5C73-1118-A2B9-418F461113DE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6EEC165-9C80-4A12-7EB6-66253CE437F2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5CEFE3E-8562-B55F-A7C1-232029A66A48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DF4C345-1A0B-7EE5-9987-07190134B7ED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85A8A6A-C0BB-6BD7-81CA-BEB00ED60B7B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B3DC072-DA00-5AB9-7BD7-FD0FBE930646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5D7E282-6574-205F-CA40-ABF5E0EF6A11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5F0DC5-C874-9A6F-5C9B-79A240B43917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4D9B8AD-1812-43D7-63D2-01A7873D994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D5BC1CB-C4D9-16DB-03B6-DBACA3A68601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5F68745-1CCC-6013-EEEC-0A0C29AEA2CD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2D6A420-2C3F-ED7C-1632-1D90F11FA71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CBB1E7A-F13C-6CB7-F6EA-490EA2A42E10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FCF1D84-AF6A-1518-CBA0-65D79161A9DC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8ECE786-D8FD-7D3E-FD18-016BBC01976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B252C913-DF91-3775-7412-1CB814AC1A1D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43C4EED2-753D-978F-A93D-ED98D429B37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103DDEA-3E34-9750-8245-EB80C0E0F1C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E3E2B61-DFBD-7D77-581C-3BC812599BAA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5DFC80E8-E77D-A7F0-8FF9-BCEBFDAA1EB2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2DF1F85-62C6-78C0-EA96-643CCCDCB1D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0734D23-0613-E0C7-213A-9D24B21041F6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BEA8987-4A52-19AA-703A-6099CF900D1D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E1D9EFA-7E80-0A85-71E2-1A5482E6B078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43BDFCD-C11C-C02C-544A-24D1F292CC0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B6B941A-BF43-EE4C-AEF3-BF2F9FC50E2A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9CCA0A1-0D3F-3B89-B24B-08CB52537B2A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1DD33776-F199-63F4-4CE8-A52AEEA529D7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1ED5C64-49C9-DAC1-E355-85AFE70C9062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F35DD016-A0DE-231E-F3C8-22E0B5195C3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820DB06-FD36-1887-E2FD-1E1D42047C6B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3F28424-91E8-89B0-C418-D9F37DCA57C9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C6206B3-0AAF-B4B4-05D9-C4BEAA8C054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FF3CE0-3D1D-6CB5-5FFA-2379ACD670CE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84B4B61D-223E-A0EC-3A10-21B68441176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BB608FC-6964-B5CC-2D96-619FC979F8CD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B6FF99D-FC7B-32B1-E524-470CB4C088A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6B93983-4244-B34D-BD54-0B27E85F3DB4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1054852-13C4-69C1-045E-3264D16B9173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193C3C-B5A0-DA64-21E0-9E3B8F2A677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42B88A4-FE43-DA74-AB5E-49D18024444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316AEB6-6ED7-3F15-2CE5-6DBE756F9D2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0B586DB-5C17-C81C-E8E7-0181CC5F68B2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C92C9B4-EB62-2C71-1528-E9F7F4D94EB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4D060AB-5BE2-C3B9-3CE5-9163F67756CC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73661C47-7357-5591-335A-6C4512C3D2C6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6A444B1-66DE-92A3-1407-52B5FBB3EB7C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659FDCA7-8F0F-76F1-B61F-A518B70D89B3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F31F09C-0243-3A82-686C-1621053066FF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EDD45CA-0AE2-8AD7-7ECF-39182A2F704A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1356140-199A-6EDB-E4DA-3B82F368E56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42C802E-5E28-9D47-B295-C87A7C7017D9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F2D777F-24F8-4D45-6DB0-4C5000425495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632B1344-4721-E04E-E28F-A2C9857C6984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43B5FE2-6291-F4C4-1F6C-3FBE7B08DB25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7580E86-AC1A-ED06-45CE-30CF177783B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D9C14A6-AA85-A53D-993D-A48B60D9B652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089B447-E113-39E4-D3CE-7EAEEE48E270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7A0F2B1-03D1-E1D5-BBFC-5F1F1748C35D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2B03C2F-23A8-A42D-39E9-B20AA74D0B20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4A599C0-495D-753E-ECD2-610A58E202E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309C2A4-9B25-8A0D-7F7A-2F421618C6CC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15FB04-5CA9-CFEE-EE02-0FC36D6100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A1F1937-0B30-4B70-A9E3-C92DD7A97310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20ACBA2-D3D8-3961-F171-68271FB457F3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D543505-A7D3-843B-1EA0-AD03B94C205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2EB46E5A-3C0C-03BF-5B83-FF7BA75A0C4E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0133B8D-7DEE-656E-94D8-CD239C5907EA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45E0760-AEFE-CFC5-BA4E-EFA02DCE27E9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5ACC834-0553-AA8A-2DC7-5F46F2EF824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68CB662-FAF4-801B-CAEB-E138AFFBA7C3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790D091-06F7-3B12-99A4-4FD4B94EFCE0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F711750F-BA11-951C-6595-A8EB0B0AB94D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88405E1-F820-711D-0036-EB6795E8442A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B06B5E2-E114-D5B9-42F9-77240E7039B6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A3A0CD5-CEB3-53C0-07A2-CB0B49A3DEEC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C693095-B0B3-658E-0368-883441C8F8C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384439A-A39C-C4C0-60E0-701F33EA2AC8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6227498-8260-C62B-D474-C550A243054F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A88DE7F-5D70-92CA-BF94-E202FB6BAC86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6297DC9-E724-AA91-A31E-85AB69D690E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216E486-DA4F-1CEA-E547-16911EB0455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DFFFBC2-482A-E9E0-F87B-187FC25A45E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3529D83-13BB-4686-CF44-146BC8D7AF4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D5B1086-CD9B-4517-CF54-C54E8EA8F98C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A451ACE-8FEE-FAEC-2C87-BC5FC7F8D5D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874C1A3-B432-B24A-B0CC-CE93EEFA7B3D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FAED76A-D0A8-9592-F8B3-3E557D779D3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F157878-15BE-173D-AAA9-559203C89E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680FD9F-452F-F7C3-29B4-E688631E4A2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C9D59E4-8F20-D593-F915-BDF354EE5956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2926DC89-6D46-39DA-C406-28F4FA37E074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CD00BEA-BF34-FE7F-0BE8-E39F2CCF741C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9F74F5ED-5BBE-53E8-77CF-CB2D653F6B3D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6A7A8F6-BA4C-D3F0-130B-970FB80D71DF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AA08B0-084B-DCAE-4AA7-7CA38E7172EE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9E38E7A-A989-2CBC-F7A2-7230E4C2BCB5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6C02AF7-FCED-BFBA-FBA9-10F98534B3A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1565805-2DE2-6B07-A3B5-0385AF85EC28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28E4EC5-A364-94C1-86D7-DC1C4EBA1241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F20BDD3-AFF7-11BD-658F-6DEA220150AC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17CEE38-2FE1-F7DF-E92E-84A94D48E12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290B604-B24D-8A36-1A5D-D9F05C85C634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66B718D-76C2-8603-ADD7-FE15D4F95C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96C8239-8353-3016-760B-286F116962A0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38F4BF9-B486-94BE-0152-84489100FFB5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16F5FDF-C8B3-D35A-4384-2293DBC62CB9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81B946D-6E74-7ABB-8B11-5A8BDA449C86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AF16A2E-E6F6-6DC3-CF56-8FD9FDC5AD7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9295D31-FD85-BF31-94BE-3AF0297BC59E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4186E1A-F345-F9D3-AD54-4EC262B60FA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7EFF11-9C80-C171-6F11-1B5784496109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51083D8-CE6A-4B79-0FE3-E78CC7D3FD9B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DA67FC4-F841-2EED-0930-758454EF4261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FAF30F7-1439-2687-4805-C79D5F634986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22BB5E6-8E6F-B995-8D44-73ADF4DE2BB2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A5B2025-CBC7-83AB-EC74-D305AC731DC6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F4B5FA5-C4AB-06BE-5C2B-E584B5CCF4DD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49499D1-2845-862B-8A0C-BDA61BE4CC0B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DAAABAF-3A77-912F-86D7-5C11DF64B46D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2620AB-11A9-E619-0D3B-39899C12ECC4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0A8A5B3-5654-B7FA-4687-5E448D94EFE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C310A87-8AFA-E195-2FC9-DC3A7E767C22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9753445-0F12-8A1D-B2D1-6720FADEF531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AE2BA67-FDE3-570A-7875-2D2DA151DEC4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B4A27A9-D485-0257-89DA-2182D6D34329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A6FCDC7-E092-2523-9B0D-65868E10BDF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61EA4D6-3004-28AE-DBDB-9B7E3EB35FCB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BF42486-8F19-9D7D-EB19-759D790FD281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0EA6B55-1118-14F5-3DE8-AAC816D99A0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A378879-9448-0F0D-EE1B-E0A40B5E8E44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A2C9661-1B2B-9774-F2CB-559360228042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B942AA0-757E-C0B5-D588-E978AC8AE89B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474A4C9-6F24-1A4A-178B-6FB5D990E44A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23392FB-A864-CF9E-379B-71DEFF7DCD58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6FA728-348B-6591-9F2A-7A0624012308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87AA6C8-6153-2985-AE21-2411B79FEA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4203518-B729-A1C1-3875-3AF59B52B177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52A94E-72CF-8256-77E9-A4F4581C64F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5136843-9278-815D-8156-C6E299A163F7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6B3170-BDAB-8650-1354-53DC6DFAAD6C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2C2CB2A-C661-9B2F-C7D3-8370EBCCC0D2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FAFBE66-D998-BFC3-1444-64B587C347A0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D75D3A5-378A-4441-6800-BC0DB9FEDCE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09C8F2E-59CD-80B3-92FE-D53AE65A770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FB20F78-18BB-AAB6-BF23-908066746D3A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994BD6A-67C4-5B09-73B0-925E232F5B55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AEEE05B-AF6B-FA45-925B-8E29E0B67DF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B4BA9C8-2FF2-F9E3-4933-6E6A362C6EB3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6F0F206-942F-6D32-53F4-969A93C3D91B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8D7FBDB-FBA6-0DD8-C78D-47BAE603E5A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A0B88DF-C772-8839-BDFC-D40A3CB0DE1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05B0C59-88BC-02D3-0A86-8DA6860DA155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FF0DC56-E3E0-AF7D-299B-15B56393A62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416ED8A-3377-BA2E-5383-38EC4108E7D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034B88-EEB2-C1E5-E317-B33AD0F8A44B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8BC2871-0141-E3CF-272C-C50779449CFE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6B2B445-F1EC-00C1-0AF8-7333E6145293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B1455470-A812-6885-E760-DDBFA942D34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3E0375-4F2F-212F-6D43-09BA8B3FF402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16C4F0B-3945-DF13-5C48-EDD80E0C9B1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B04CF84-AE11-2978-CA3A-049BE2E37F26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8D97325-80D6-DFB1-79DF-FF5637CD21B3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FEC6D35-4693-9963-2660-343D5D9BE40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6F1BD0E-A4CD-F6B0-EA11-27BA6426CBDE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9288D1-C6A1-D4E3-2A25-F2E3434A10EE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8EB8A5-2B69-81E9-DE30-8A9F62F34F93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8CF706-6DE2-990B-BE4A-59F0CCA610BC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D66BF11-D04E-ECAC-7D82-A1B9E2207CF5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837EA6-889E-1064-A9BE-CC75D53322BF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85042FE-D16D-2599-283F-6680338E2B94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48581DF-CDD6-5497-FC32-08F6F1BB16D0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7747857-DFF5-0E4D-5D66-5AB5E8CBCFE8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94731D4-C1BC-FC6B-7A21-FB01BAE06E3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3B3FE4-01A8-369B-2719-69637B065D1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2EDA9D-F5E6-4895-B170-3405FE45696B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792766-4485-A2ED-A46E-5F7AE24E5282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37AF7D1-CE2B-C092-A16B-D908546C4B0B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83B80CD-4CFE-7FB9-E1E0-6928B30FA1D8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EA9C73-DD47-8736-4F7F-DF69DCF9195D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CCFF31E-B818-B7B9-CA09-BCD467615123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D38E99-DF50-72A2-401A-FC945929A279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D9C26C2-DA77-8587-8093-C22548DFAA01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C6D1722-4A63-F4D5-7BA5-1FB9734DFBD8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1E7709-BB52-28A0-EF8F-129AD675EDAA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3915F1D-375C-E512-08C1-973137C3FAF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D1829C-97F8-AB13-D441-48346FF51A8C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BA1170B-EEB0-6597-6A51-8506D6E3D31D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B8FE6B6-4C46-C550-22D8-476359218D3E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C6E6630-D201-C4D0-BF5F-E306DB987DAD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8BFD23-455F-876C-28BD-1038D44339F6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52C8A90-AC23-857F-0CF8-43DB245CCE28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ABF745E-C275-DF62-11FA-AA6D30CC444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A10CDE5-B5B5-7872-E272-EABF1AF0D1B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50D82CB-2289-B2EC-1BF8-FAE96D1CA282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1FB3339-DBCA-9DBF-2397-7BDB5D1302A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88CDB6D-62B2-0021-7481-5B6D6CE2D88D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2779CDD-FD00-8907-7CF9-EBB2C2C76D8B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E605F1-7FD7-607E-F1E0-C998842B20A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792A2CA-78B2-B8CB-1477-3430A8543F63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42310DA-57B5-4423-85C2-A5EA8C98430B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DBF46C0-EA7F-5A8F-A5FC-7DF47A68B14A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7485AA-FBBD-8437-4A49-F7FAF0504870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9AA5C3D-3CE5-BAC0-4C54-5BE0D36390EF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2CA42C0-56B4-7420-9B60-AA1D99D1D740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D540A59-F4B8-6EDE-6F0B-9567FEA58C57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EB25809-59FC-7A07-6CB3-56EE68BE1964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568AD70-5B3B-C212-54AF-796449928BAB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6483B9D-E545-9574-2BD3-FCF7A6406584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22446C8-C2A8-67BE-E53E-DCC926B61C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4D28F78-B9A2-71C0-F71E-F8E491C48F2B}"/>
              </a:ext>
            </a:extLst>
          </p:cNvPr>
          <p:cNvGrpSpPr/>
          <p:nvPr/>
        </p:nvGrpSpPr>
        <p:grpSpPr>
          <a:xfrm>
            <a:off x="205225" y="3001919"/>
            <a:ext cx="5432196" cy="3036949"/>
            <a:chOff x="2975205" y="1255651"/>
            <a:chExt cx="5432196" cy="3036949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05278AAD-523D-4D82-5653-28D42876BB7E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Phân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theo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Tất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viên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đều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nghĩa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nhau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 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5F0A51B1-72A4-78F0-528C-78ACC8EBC592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Yêu</a:t>
              </a:r>
              <a:r>
                <a:rPr kumimoji="0" lang="en-US" sz="4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Cầu</a:t>
              </a:r>
              <a:endPara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71093F7B-B8C7-48E3-428E-C4EDDA76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F6FC79B5-A5FA-FA89-0813-39F033A89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593DECC4-AD51-5882-DF58-1F062507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A25F1D07-9CAB-38E5-DD12-55764408EBA1}"/>
              </a:ext>
            </a:extLst>
          </p:cNvPr>
          <p:cNvSpPr/>
          <p:nvPr/>
        </p:nvSpPr>
        <p:spPr>
          <a:xfrm>
            <a:off x="5981315" y="3098748"/>
            <a:ext cx="6091885" cy="2374045"/>
          </a:xfrm>
          <a:custGeom>
            <a:avLst/>
            <a:gdLst>
              <a:gd name="connsiteX0" fmla="*/ 0 w 6091885"/>
              <a:gd name="connsiteY0" fmla="*/ 478892 h 2374045"/>
              <a:gd name="connsiteX1" fmla="*/ 478892 w 6091885"/>
              <a:gd name="connsiteY1" fmla="*/ 0 h 2374045"/>
              <a:gd name="connsiteX2" fmla="*/ 1171996 w 6091885"/>
              <a:gd name="connsiteY2" fmla="*/ 0 h 2374045"/>
              <a:gd name="connsiteX3" fmla="*/ 1865099 w 6091885"/>
              <a:gd name="connsiteY3" fmla="*/ 0 h 2374045"/>
              <a:gd name="connsiteX4" fmla="*/ 2352839 w 6091885"/>
              <a:gd name="connsiteY4" fmla="*/ 0 h 2374045"/>
              <a:gd name="connsiteX5" fmla="*/ 2891919 w 6091885"/>
              <a:gd name="connsiteY5" fmla="*/ 0 h 2374045"/>
              <a:gd name="connsiteX6" fmla="*/ 3636364 w 6091885"/>
              <a:gd name="connsiteY6" fmla="*/ 0 h 2374045"/>
              <a:gd name="connsiteX7" fmla="*/ 4124104 w 6091885"/>
              <a:gd name="connsiteY7" fmla="*/ 0 h 2374045"/>
              <a:gd name="connsiteX8" fmla="*/ 4611843 w 6091885"/>
              <a:gd name="connsiteY8" fmla="*/ 0 h 2374045"/>
              <a:gd name="connsiteX9" fmla="*/ 5612993 w 6091885"/>
              <a:gd name="connsiteY9" fmla="*/ 0 h 2374045"/>
              <a:gd name="connsiteX10" fmla="*/ 6091885 w 6091885"/>
              <a:gd name="connsiteY10" fmla="*/ 478892 h 2374045"/>
              <a:gd name="connsiteX11" fmla="*/ 6091885 w 6091885"/>
              <a:gd name="connsiteY11" fmla="*/ 908491 h 2374045"/>
              <a:gd name="connsiteX12" fmla="*/ 6091885 w 6091885"/>
              <a:gd name="connsiteY12" fmla="*/ 1408903 h 2374045"/>
              <a:gd name="connsiteX13" fmla="*/ 6091885 w 6091885"/>
              <a:gd name="connsiteY13" fmla="*/ 1895153 h 2374045"/>
              <a:gd name="connsiteX14" fmla="*/ 5612993 w 6091885"/>
              <a:gd name="connsiteY14" fmla="*/ 2374045 h 2374045"/>
              <a:gd name="connsiteX15" fmla="*/ 5073912 w 6091885"/>
              <a:gd name="connsiteY15" fmla="*/ 2374045 h 2374045"/>
              <a:gd name="connsiteX16" fmla="*/ 4483491 w 6091885"/>
              <a:gd name="connsiteY16" fmla="*/ 2374045 h 2374045"/>
              <a:gd name="connsiteX17" fmla="*/ 3893069 w 6091885"/>
              <a:gd name="connsiteY17" fmla="*/ 2374045 h 2374045"/>
              <a:gd name="connsiteX18" fmla="*/ 3405330 w 6091885"/>
              <a:gd name="connsiteY18" fmla="*/ 2374045 h 2374045"/>
              <a:gd name="connsiteX19" fmla="*/ 2814908 w 6091885"/>
              <a:gd name="connsiteY19" fmla="*/ 2374045 h 2374045"/>
              <a:gd name="connsiteX20" fmla="*/ 2275827 w 6091885"/>
              <a:gd name="connsiteY20" fmla="*/ 2374045 h 2374045"/>
              <a:gd name="connsiteX21" fmla="*/ 1788088 w 6091885"/>
              <a:gd name="connsiteY21" fmla="*/ 2374045 h 2374045"/>
              <a:gd name="connsiteX22" fmla="*/ 1043643 w 6091885"/>
              <a:gd name="connsiteY22" fmla="*/ 2374045 h 2374045"/>
              <a:gd name="connsiteX23" fmla="*/ 478892 w 6091885"/>
              <a:gd name="connsiteY23" fmla="*/ 2374045 h 2374045"/>
              <a:gd name="connsiteX24" fmla="*/ 0 w 6091885"/>
              <a:gd name="connsiteY24" fmla="*/ 1895153 h 2374045"/>
              <a:gd name="connsiteX25" fmla="*/ 0 w 6091885"/>
              <a:gd name="connsiteY25" fmla="*/ 1423066 h 2374045"/>
              <a:gd name="connsiteX26" fmla="*/ 0 w 6091885"/>
              <a:gd name="connsiteY26" fmla="*/ 965142 h 2374045"/>
              <a:gd name="connsiteX27" fmla="*/ 0 w 6091885"/>
              <a:gd name="connsiteY27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1885" h="2374045" fill="none" extrusionOk="0">
                <a:moveTo>
                  <a:pt x="0" y="478892"/>
                </a:moveTo>
                <a:cubicBezTo>
                  <a:pt x="-40200" y="211066"/>
                  <a:pt x="232005" y="49236"/>
                  <a:pt x="478892" y="0"/>
                </a:cubicBezTo>
                <a:cubicBezTo>
                  <a:pt x="675874" y="-531"/>
                  <a:pt x="967477" y="4977"/>
                  <a:pt x="1171996" y="0"/>
                </a:cubicBezTo>
                <a:cubicBezTo>
                  <a:pt x="1376515" y="-4977"/>
                  <a:pt x="1637055" y="-17060"/>
                  <a:pt x="1865099" y="0"/>
                </a:cubicBezTo>
                <a:cubicBezTo>
                  <a:pt x="2093143" y="17060"/>
                  <a:pt x="2165023" y="4466"/>
                  <a:pt x="2352839" y="0"/>
                </a:cubicBezTo>
                <a:cubicBezTo>
                  <a:pt x="2540655" y="-4466"/>
                  <a:pt x="2646937" y="24155"/>
                  <a:pt x="2891919" y="0"/>
                </a:cubicBezTo>
                <a:cubicBezTo>
                  <a:pt x="3136901" y="-24155"/>
                  <a:pt x="3360078" y="-26770"/>
                  <a:pt x="3636364" y="0"/>
                </a:cubicBezTo>
                <a:cubicBezTo>
                  <a:pt x="3912650" y="26770"/>
                  <a:pt x="3921722" y="22292"/>
                  <a:pt x="4124104" y="0"/>
                </a:cubicBezTo>
                <a:cubicBezTo>
                  <a:pt x="4326486" y="-22292"/>
                  <a:pt x="4404626" y="21284"/>
                  <a:pt x="4611843" y="0"/>
                </a:cubicBezTo>
                <a:cubicBezTo>
                  <a:pt x="4819060" y="-21284"/>
                  <a:pt x="5345495" y="-10196"/>
                  <a:pt x="5612993" y="0"/>
                </a:cubicBezTo>
                <a:cubicBezTo>
                  <a:pt x="5869794" y="3474"/>
                  <a:pt x="6100479" y="172856"/>
                  <a:pt x="6091885" y="478892"/>
                </a:cubicBezTo>
                <a:cubicBezTo>
                  <a:pt x="6108260" y="582641"/>
                  <a:pt x="6077831" y="700797"/>
                  <a:pt x="6091885" y="908491"/>
                </a:cubicBezTo>
                <a:cubicBezTo>
                  <a:pt x="6105939" y="1116185"/>
                  <a:pt x="6076839" y="1266240"/>
                  <a:pt x="6091885" y="1408903"/>
                </a:cubicBezTo>
                <a:cubicBezTo>
                  <a:pt x="6106931" y="1551566"/>
                  <a:pt x="6102082" y="1740149"/>
                  <a:pt x="6091885" y="1895153"/>
                </a:cubicBezTo>
                <a:cubicBezTo>
                  <a:pt x="6125896" y="2161136"/>
                  <a:pt x="5857204" y="2409020"/>
                  <a:pt x="5612993" y="2374045"/>
                </a:cubicBezTo>
                <a:cubicBezTo>
                  <a:pt x="5385158" y="2390092"/>
                  <a:pt x="5185139" y="2356510"/>
                  <a:pt x="5073912" y="2374045"/>
                </a:cubicBezTo>
                <a:cubicBezTo>
                  <a:pt x="4962685" y="2391580"/>
                  <a:pt x="4711078" y="2355452"/>
                  <a:pt x="4483491" y="2374045"/>
                </a:cubicBezTo>
                <a:cubicBezTo>
                  <a:pt x="4255904" y="2392638"/>
                  <a:pt x="4083766" y="2375761"/>
                  <a:pt x="3893069" y="2374045"/>
                </a:cubicBezTo>
                <a:cubicBezTo>
                  <a:pt x="3702372" y="2372329"/>
                  <a:pt x="3567433" y="2351406"/>
                  <a:pt x="3405330" y="2374045"/>
                </a:cubicBezTo>
                <a:cubicBezTo>
                  <a:pt x="3243227" y="2396684"/>
                  <a:pt x="3085796" y="2368679"/>
                  <a:pt x="2814908" y="2374045"/>
                </a:cubicBezTo>
                <a:cubicBezTo>
                  <a:pt x="2544020" y="2379411"/>
                  <a:pt x="2478906" y="2377140"/>
                  <a:pt x="2275827" y="2374045"/>
                </a:cubicBezTo>
                <a:cubicBezTo>
                  <a:pt x="2072748" y="2370950"/>
                  <a:pt x="2023084" y="2357636"/>
                  <a:pt x="1788088" y="2374045"/>
                </a:cubicBezTo>
                <a:cubicBezTo>
                  <a:pt x="1553092" y="2390454"/>
                  <a:pt x="1246203" y="2363208"/>
                  <a:pt x="1043643" y="2374045"/>
                </a:cubicBezTo>
                <a:cubicBezTo>
                  <a:pt x="841083" y="2384882"/>
                  <a:pt x="744818" y="2393054"/>
                  <a:pt x="478892" y="2374045"/>
                </a:cubicBezTo>
                <a:cubicBezTo>
                  <a:pt x="193498" y="2334043"/>
                  <a:pt x="60536" y="2141483"/>
                  <a:pt x="0" y="1895153"/>
                </a:cubicBezTo>
                <a:cubicBezTo>
                  <a:pt x="722" y="1713624"/>
                  <a:pt x="8027" y="1648526"/>
                  <a:pt x="0" y="1423066"/>
                </a:cubicBezTo>
                <a:cubicBezTo>
                  <a:pt x="-8027" y="1197606"/>
                  <a:pt x="-7936" y="1124751"/>
                  <a:pt x="0" y="965142"/>
                </a:cubicBezTo>
                <a:cubicBezTo>
                  <a:pt x="7936" y="805533"/>
                  <a:pt x="-3989" y="709354"/>
                  <a:pt x="0" y="478892"/>
                </a:cubicBezTo>
                <a:close/>
              </a:path>
              <a:path w="6091885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661834" y="12389"/>
                  <a:pt x="910384" y="-13608"/>
                  <a:pt x="1171996" y="0"/>
                </a:cubicBezTo>
                <a:cubicBezTo>
                  <a:pt x="1433608" y="13608"/>
                  <a:pt x="1454732" y="-12397"/>
                  <a:pt x="1711076" y="0"/>
                </a:cubicBezTo>
                <a:cubicBezTo>
                  <a:pt x="1967420" y="12397"/>
                  <a:pt x="2068098" y="21824"/>
                  <a:pt x="2250157" y="0"/>
                </a:cubicBezTo>
                <a:cubicBezTo>
                  <a:pt x="2432216" y="-21824"/>
                  <a:pt x="2712315" y="27326"/>
                  <a:pt x="2943260" y="0"/>
                </a:cubicBezTo>
                <a:cubicBezTo>
                  <a:pt x="3174205" y="-27326"/>
                  <a:pt x="3254023" y="26384"/>
                  <a:pt x="3533682" y="0"/>
                </a:cubicBezTo>
                <a:cubicBezTo>
                  <a:pt x="3813341" y="-26384"/>
                  <a:pt x="4055377" y="29183"/>
                  <a:pt x="4278127" y="0"/>
                </a:cubicBezTo>
                <a:cubicBezTo>
                  <a:pt x="4500877" y="-29183"/>
                  <a:pt x="4716383" y="19698"/>
                  <a:pt x="5022571" y="0"/>
                </a:cubicBezTo>
                <a:cubicBezTo>
                  <a:pt x="5328759" y="-19698"/>
                  <a:pt x="5451733" y="-19716"/>
                  <a:pt x="5612993" y="0"/>
                </a:cubicBezTo>
                <a:cubicBezTo>
                  <a:pt x="5869843" y="-3430"/>
                  <a:pt x="6041385" y="213963"/>
                  <a:pt x="6091885" y="478892"/>
                </a:cubicBezTo>
                <a:cubicBezTo>
                  <a:pt x="6077139" y="687907"/>
                  <a:pt x="6091432" y="759322"/>
                  <a:pt x="6091885" y="950979"/>
                </a:cubicBezTo>
                <a:cubicBezTo>
                  <a:pt x="6092338" y="1142636"/>
                  <a:pt x="6099036" y="1295443"/>
                  <a:pt x="6091885" y="1423066"/>
                </a:cubicBezTo>
                <a:cubicBezTo>
                  <a:pt x="6084734" y="1550689"/>
                  <a:pt x="6093553" y="1672103"/>
                  <a:pt x="6091885" y="1895153"/>
                </a:cubicBezTo>
                <a:cubicBezTo>
                  <a:pt x="6121450" y="2163292"/>
                  <a:pt x="5880412" y="2388985"/>
                  <a:pt x="5612993" y="2374045"/>
                </a:cubicBezTo>
                <a:cubicBezTo>
                  <a:pt x="5307951" y="2346870"/>
                  <a:pt x="5261937" y="2344457"/>
                  <a:pt x="4919889" y="2374045"/>
                </a:cubicBezTo>
                <a:cubicBezTo>
                  <a:pt x="4577841" y="2403633"/>
                  <a:pt x="4538079" y="2402290"/>
                  <a:pt x="4329468" y="2374045"/>
                </a:cubicBezTo>
                <a:cubicBezTo>
                  <a:pt x="4120857" y="2345800"/>
                  <a:pt x="4003059" y="2384861"/>
                  <a:pt x="3739046" y="2374045"/>
                </a:cubicBezTo>
                <a:cubicBezTo>
                  <a:pt x="3475033" y="2363229"/>
                  <a:pt x="3277529" y="2378393"/>
                  <a:pt x="2994601" y="2374045"/>
                </a:cubicBezTo>
                <a:cubicBezTo>
                  <a:pt x="2711673" y="2369697"/>
                  <a:pt x="2460991" y="2391352"/>
                  <a:pt x="2301498" y="2374045"/>
                </a:cubicBezTo>
                <a:cubicBezTo>
                  <a:pt x="2142005" y="2356738"/>
                  <a:pt x="1858672" y="2395695"/>
                  <a:pt x="1711076" y="2374045"/>
                </a:cubicBezTo>
                <a:cubicBezTo>
                  <a:pt x="1563480" y="2352395"/>
                  <a:pt x="1321584" y="2392703"/>
                  <a:pt x="1171996" y="2374045"/>
                </a:cubicBezTo>
                <a:cubicBezTo>
                  <a:pt x="1022408" y="2355387"/>
                  <a:pt x="754422" y="2369075"/>
                  <a:pt x="478892" y="2374045"/>
                </a:cubicBezTo>
                <a:cubicBezTo>
                  <a:pt x="247913" y="2336186"/>
                  <a:pt x="-5000" y="2173785"/>
                  <a:pt x="0" y="1895153"/>
                </a:cubicBezTo>
                <a:cubicBezTo>
                  <a:pt x="11119" y="1656279"/>
                  <a:pt x="-10995" y="1552677"/>
                  <a:pt x="0" y="1394741"/>
                </a:cubicBezTo>
                <a:cubicBezTo>
                  <a:pt x="10995" y="1236805"/>
                  <a:pt x="4337" y="1141656"/>
                  <a:pt x="0" y="894329"/>
                </a:cubicBezTo>
                <a:cubicBezTo>
                  <a:pt x="-4337" y="647002"/>
                  <a:pt x="9615" y="653418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EC18539E-FFED-49AE-C731-F39D63B1496A}"/>
              </a:ext>
            </a:extLst>
          </p:cNvPr>
          <p:cNvSpPr/>
          <p:nvPr/>
        </p:nvSpPr>
        <p:spPr>
          <a:xfrm>
            <a:off x="6575521" y="2752715"/>
            <a:ext cx="4621427" cy="796835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Tiêu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chí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đánh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giá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227" name="Picture 226">
            <a:extLst>
              <a:ext uri="{FF2B5EF4-FFF2-40B4-BE49-F238E27FC236}">
                <a16:creationId xmlns:a16="http://schemas.microsoft.com/office/drawing/2014/main" id="{49EDC466-3A45-B0DC-7BDD-2ECD3CB1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987" y="3613409"/>
            <a:ext cx="469963" cy="469963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6B85C3E3-6123-55A1-2AD5-2BC062558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313" y="3613409"/>
            <a:ext cx="469963" cy="469963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3A577E04-8809-B188-BDFA-470CDC632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661" y="3613409"/>
            <a:ext cx="469963" cy="469963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67CF24A-18E8-FB53-E110-BEAB6F69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968" y="4232696"/>
            <a:ext cx="469963" cy="469963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50C42DC0-866D-77B0-5B03-810FD7F39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94" y="4232696"/>
            <a:ext cx="469963" cy="469963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BA89BC23-CC45-BD9F-96F2-2EDBB5128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642" y="4232696"/>
            <a:ext cx="469963" cy="4699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B22B01E3-49B6-8FBC-C9BA-A859C387A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580" y="4807641"/>
            <a:ext cx="469963" cy="469963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EBF9B734-786C-67EB-3D8B-5F3FB3D1B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9000" y="4816776"/>
            <a:ext cx="469963" cy="46996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A314C6F7-C978-4307-6C09-F762A8A53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9480" y="4798595"/>
            <a:ext cx="469963" cy="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77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5" grpId="0" animBg="1"/>
      <p:bldP spid="2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3117823" y="527623"/>
            <a:ext cx="920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y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ệ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ọ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p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66FC472-CBF1-4CBE-E292-BE48C9BF2F7E}"/>
              </a:ext>
            </a:extLst>
          </p:cNvPr>
          <p:cNvGrpSpPr/>
          <p:nvPr/>
        </p:nvGrpSpPr>
        <p:grpSpPr>
          <a:xfrm>
            <a:off x="0" y="2664297"/>
            <a:ext cx="8005911" cy="3666080"/>
            <a:chOff x="4841104" y="3817600"/>
            <a:chExt cx="7073839" cy="2842692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1D7CBDE-DFC6-55DF-9B25-CCA2E64CFA93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013535C0-D1F7-2294-4C71-04E9C420F2ED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49" name="Rectangle: Rounded Corners 248">
                <a:extLst>
                  <a:ext uri="{FF2B5EF4-FFF2-40B4-BE49-F238E27FC236}">
                    <a16:creationId xmlns:a16="http://schemas.microsoft.com/office/drawing/2014/main" id="{716CE861-4030-9C09-C129-DB8AEDD63BC7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Tiêu</a:t>
                </a:r>
                <a:r>
                  <a:rPr kumimoji="0" 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chí</a:t>
                </a:r>
                <a:r>
                  <a:rPr kumimoji="0" 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đánh</a:t>
                </a:r>
                <a:r>
                  <a:rPr kumimoji="0" 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giá</a:t>
                </a:r>
                <a:endParaRPr kumimoji="0" 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1052B925-2640-0C88-1140-4937C6B0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C9E534A6-1B1A-217D-84DA-F6A3873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CCEF1590-BB8A-9FB1-AEAF-28FAE2AE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08750C57-3C7D-A43F-6703-157659DD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ABDE2C0F-7A02-8F88-8ED1-499E9E16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26F7D09D-BD2E-A6FE-C90A-4F040F4E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11F61C5-5E50-34C2-8504-B5528127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0095" y="5947929"/>
              <a:ext cx="469963" cy="469963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B8731A83-DA0E-2803-46BA-765FE335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3421" y="5947929"/>
              <a:ext cx="469963" cy="469963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59506AED-0D68-19B3-15BF-F2ABC4AB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6769" y="5947929"/>
              <a:ext cx="469963" cy="469963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672C1583-E99C-716D-2CC0-AF44895E9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33889" y="2664297"/>
            <a:ext cx="4304380" cy="43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70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8A462-3780-B70F-8BF6-97C09A74DF4B}"/>
              </a:ext>
            </a:extLst>
          </p:cNvPr>
          <p:cNvSpPr txBox="1"/>
          <p:nvPr/>
        </p:nvSpPr>
        <p:spPr>
          <a:xfrm>
            <a:off x="3311457" y="362886"/>
            <a:ext cx="4807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BÌNH CHỌN NHÓM ĐỌC HAY NHẤT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107091" y="3558843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5036760" imgH="830520"/>
        </mc:Choice>
        <mc:Fallback>
          <p:control name="TextBox1" r:id="rId1" imgW="5036760" imgH="83052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C153AEE-DC6D-EE23-C4A9-471B692A90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548" y="-333313"/>
            <a:ext cx="6467535" cy="24840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4228993" y="238256"/>
            <a:ext cx="920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en-US" sz="8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dò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0BF2EBAB-4E3A-F23B-D2A7-F2E889EC0C6F}"/>
              </a:ext>
            </a:extLst>
          </p:cNvPr>
          <p:cNvSpPr txBox="1"/>
          <p:nvPr/>
        </p:nvSpPr>
        <p:spPr>
          <a:xfrm>
            <a:off x="1819686" y="1800716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3CCC1D-0E8E-CA0F-55D4-F56454B9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20" name="TextBox 36">
            <a:extLst>
              <a:ext uri="{FF2B5EF4-FFF2-40B4-BE49-F238E27FC236}">
                <a16:creationId xmlns:a16="http://schemas.microsoft.com/office/drawing/2014/main" id="{8A436C61-73EE-7D7B-D116-18E5F6B999B5}"/>
              </a:ext>
            </a:extLst>
          </p:cNvPr>
          <p:cNvSpPr txBox="1"/>
          <p:nvPr/>
        </p:nvSpPr>
        <p:spPr>
          <a:xfrm>
            <a:off x="1819686" y="2781728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B60AEB-7740-DFFB-C911-B2ABF2D7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22" name="TextBox 38">
            <a:extLst>
              <a:ext uri="{FF2B5EF4-FFF2-40B4-BE49-F238E27FC236}">
                <a16:creationId xmlns:a16="http://schemas.microsoft.com/office/drawing/2014/main" id="{44D32825-30DE-34D7-E3AE-FE2200CF581F}"/>
              </a:ext>
            </a:extLst>
          </p:cNvPr>
          <p:cNvSpPr txBox="1"/>
          <p:nvPr/>
        </p:nvSpPr>
        <p:spPr>
          <a:xfrm>
            <a:off x="1819686" y="3762740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C28916-0ACC-C423-F185-D5A7036A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24" name="TextBox 40">
            <a:extLst>
              <a:ext uri="{FF2B5EF4-FFF2-40B4-BE49-F238E27FC236}">
                <a16:creationId xmlns:a16="http://schemas.microsoft.com/office/drawing/2014/main" id="{7D91840F-9A2E-399D-D0BE-72A25E0BF5A1}"/>
              </a:ext>
            </a:extLst>
          </p:cNvPr>
          <p:cNvSpPr txBox="1"/>
          <p:nvPr/>
        </p:nvSpPr>
        <p:spPr>
          <a:xfrm>
            <a:off x="1819686" y="4743752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5B7B3A-A2EB-4853-7715-ECABF2D7F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8D400A-9E26-D717-1F18-613BAE61C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766826" y="2389737"/>
            <a:ext cx="4425173" cy="44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7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5A97A43-3778-40B6-B29B-AF081DBBFCAC}"/>
              </a:ext>
            </a:extLst>
          </p:cNvPr>
          <p:cNvSpPr txBox="1"/>
          <p:nvPr/>
        </p:nvSpPr>
        <p:spPr>
          <a:xfrm>
            <a:off x="5355332" y="950039"/>
            <a:ext cx="5692642" cy="43396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5562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KHỞI</a:t>
            </a:r>
            <a:r>
              <a:rPr kumimoji="0" lang="en-US" sz="13800" b="0" i="0" u="none" strike="noStrike" kern="1200" cap="none" spc="0" normalizeH="0" baseline="0" noProof="0" dirty="0">
                <a:ln w="55562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5562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ĐỘNG</a:t>
            </a:r>
            <a:endParaRPr kumimoji="0" lang="en-US" sz="13800" b="0" i="0" u="none" strike="noStrike" kern="1200" cap="none" spc="0" normalizeH="0" baseline="0" noProof="0" dirty="0">
              <a:ln w="555625">
                <a:solidFill>
                  <a:prstClr val="white"/>
                </a:solidFill>
              </a:ln>
              <a:solidFill>
                <a:srgbClr val="51A59F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D509C3-8B1A-0858-A481-0FB2FDA387DD}"/>
              </a:ext>
            </a:extLst>
          </p:cNvPr>
          <p:cNvSpPr txBox="1"/>
          <p:nvPr/>
        </p:nvSpPr>
        <p:spPr>
          <a:xfrm>
            <a:off x="5447929" y="1074154"/>
            <a:ext cx="569264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Ở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138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Đ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0751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Ộ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  <a:endParaRPr kumimoji="0" lang="en-US" sz="138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 descr="A stuffed animal wearing a santa hat&#10;&#10;Description automatically generated with low confidence">
            <a:extLst>
              <a:ext uri="{FF2B5EF4-FFF2-40B4-BE49-F238E27FC236}">
                <a16:creationId xmlns:a16="http://schemas.microsoft.com/office/drawing/2014/main" id="{FBF7D6E5-C89C-11E6-105D-AF71CFF84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6" y="1164881"/>
            <a:ext cx="3325722" cy="555300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0951AD-7D96-6D0E-5607-0BC3EDFA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89" y="1074154"/>
            <a:ext cx="3021523" cy="55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4907B6A-5E91-95A6-A496-62B7F2134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9640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E3F3F17-0AC6-F3D8-0745-09D789BA04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7189" y="4865143"/>
            <a:ext cx="2455276" cy="2249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A710A5-7F15-AA0F-F023-A131C352F3DC}"/>
              </a:ext>
            </a:extLst>
          </p:cNvPr>
          <p:cNvSpPr txBox="1"/>
          <p:nvPr/>
        </p:nvSpPr>
        <p:spPr>
          <a:xfrm>
            <a:off x="4575615" y="1255860"/>
            <a:ext cx="6860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Tạm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biệt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và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hẹn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gặp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lại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3A9E4-6A2F-5B02-FDFD-D65EBFAA8EA7}"/>
              </a:ext>
            </a:extLst>
          </p:cNvPr>
          <p:cNvSpPr txBox="1"/>
          <p:nvPr/>
        </p:nvSpPr>
        <p:spPr>
          <a:xfrm>
            <a:off x="4652957" y="1263101"/>
            <a:ext cx="6705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Tạm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biệt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và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hẹn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gặp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lại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48B925-1DCB-69BE-D1ED-58292C2E79D3}"/>
              </a:ext>
            </a:extLst>
          </p:cNvPr>
          <p:cNvGrpSpPr/>
          <p:nvPr/>
        </p:nvGrpSpPr>
        <p:grpSpPr>
          <a:xfrm>
            <a:off x="107091" y="3558843"/>
            <a:ext cx="8332204" cy="3611674"/>
            <a:chOff x="5119879" y="4287027"/>
            <a:chExt cx="6490424" cy="2503612"/>
          </a:xfrm>
        </p:grpSpPr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DA7EDA79-A0ED-BFBC-BD04-FA56D52685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4849ADE-D15D-76F1-0BED-0132DD08C4B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BC0C33B3-7478-97A1-182A-29DFCBF1F8E9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B20308D-9702-80A2-1D20-C51A76D1A851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91B1C19A-3B06-B652-BBB5-873BEC6EBD45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DA41A1B-9688-9D1F-965B-0FEE3C3BE56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5DF3DD68-2CFE-AF33-FD52-D8CE8D46E4E5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01810AF-546D-E9F7-D8CE-35FD185A6D7C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4B90CE1-733D-8605-5585-BE2A721833E9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CA1B59A-686B-3022-9712-8CDD7F36B10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FFEE782-7B2E-579F-DB33-BEAA91C4A76F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5D71DE9B-C530-FD0F-5391-24B9C6AC5E8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C6F60AD-7718-154C-898F-EA87863810A2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9110834-1313-A9BC-84D7-FECC5174B8EB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D8127D9C-BE5E-1C9C-4638-2AE1AAB9A1A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C78499B-EE4B-8CA1-63DD-32EC1E37C198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71CB73AB-AE8C-52CA-766D-961BEFDEF0EB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A9AF894-172D-7A90-3873-CBD9F5B1CB9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C861ACB-BC6D-1E48-9CF2-38E7E80EDAC5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071CB45-5B42-0B52-264D-1A3374A32ED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824F5DB-0168-79BA-7073-6C8A2CB9203F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9E2D153B-7722-7214-960D-8EC91ABD068F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1DA1439-8F75-4391-CBB0-1E5FC236E638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5D0B4B3-C488-E790-5BC7-6633346F328D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F607BA79-8F8C-722A-EC5F-16D8D0449AD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DD111E4-8562-E070-5C43-92A6FC2E22C3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1AEC4D8-8B04-C1D8-3736-14E450022EF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705E443-B02C-E423-B4C8-7E6A8308C52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EB0AB43B-D9C6-FD4D-99CF-613DA70A50DD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041FF44-2E7A-3AF9-4916-ED5CA6001E5C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3DC5F78-52F8-176B-E07E-BF5042C34BD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D829A26-E6E2-2881-118C-5F1EDEE63B3D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8899-E537-DC6F-9259-7F6B74EC818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2C7F06E-E74C-286B-01BD-BD1478BB0D51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BEB9BDE-6C60-121D-CD69-7CD8F24CA5F6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EAEB1F0-D2D6-B4E6-7422-535FA96260F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E07F836-51AE-06FC-78E2-558E48203C47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389B66F-F7BD-B477-4677-7C79B4377528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DC58AFE-494A-2869-8C34-A4057FCB5E1C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1D9E9774-D4A3-866B-671A-BF6F4B4966B2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97DA516-7299-BD69-A846-54779E48ED3D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C6E5AD40-F15F-D851-2D0A-57074F312C0E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22904FB1-CAC3-627E-22EE-C4F018C82FAB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BAAAD6F5-5EF4-DFCC-F9C2-09435609381B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702AD5A-773B-31FA-C3AA-47C204DD66A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E744F08-A840-E5CA-09A5-8731B8B802F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E2B31C5-C7EC-F2D8-E7B4-079EEC5E32A5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751540AD-E2F1-C8CF-7966-E942F5EBCE75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9E2ACB6-1F96-A40F-DD32-707EDAD360B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92D3F62F-2F18-4D19-47DC-3C0AA03A0444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19CD560-DEB1-1EB2-B9FA-38950B55F82E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FB3B37D5-B44B-FCAE-3AD1-661128BB22E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70A4576-D8F7-3F8B-EB2E-1433B60F7A8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D0F8AA2-38F6-D7A1-8FE9-25ECBDB86EEF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CCCC5759-5522-7A59-2338-70243D1E91C5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68D58189-AE8E-54DA-47FB-1285BCABC8A1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AEC5561-FB85-C0E5-187F-03466F1D6C22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8EA83BD-8C17-5FCA-743F-384504CFFFD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0E0ED45-3403-AD18-0DA6-FDD23FA9C2B5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E669DAD-CEBA-DB50-5854-9A25B9004CB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857035F-F668-042E-1BF9-13176A4C0D3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44CE199-4629-2EB3-5132-A2A6CD7B12D0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DF8B9-B01F-CA0F-2C74-265C310FA713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C5BE247-3202-ECE9-5D75-E5B77D688A30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199E6E4D-A366-D5A3-7DCD-70734BC58CA0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C682927-56E6-8BDC-D387-302EC7AFA34C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EDD90A7-A708-10F0-A34C-9FEFC9C7B4D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3BF6C5B-8B70-A36D-AC04-F124BF6EE420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39414A52-CF10-7BFF-DD1F-E0904B8C09DF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8549519-C2D3-CAC9-58CB-18E9003950C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8A1781B-9E33-3E75-BD25-AC0F3417775E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2B243C5-42B2-EA5A-DB67-C89C5E7DA9E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763FFD1-6DF4-1050-4E60-3D7E18D7A45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DF0FD03-A2DD-0A08-F2A4-C25F5793DF4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BBFB788-A192-70A2-ADA2-BA5E408D8247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448DFC7-CE13-5A70-E2BD-B24204384B6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5E504A6-36C8-E881-A88F-C510D8373CE5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2281269-064B-81BA-FF89-B00460E0477E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EF0CAACD-D35A-5D6E-BE58-83BBD9008713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605A7DB-1D6A-C792-797F-AE99258F5F1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5778E77-F0DD-D04C-E5FB-EBDA49420B1E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DC08D9F9-D724-AC60-D445-E34EC64EB23D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278BD47D-68FE-1EF4-751F-EFDAD14A4D46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38831A3-D76E-BE5B-D7B3-CD7FA936E6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49154B7-F474-346E-AAF8-AA34E7A15BE5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203CDBA0-1F4F-950A-EF66-AE19757BA78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CCEADC5-897E-3B2B-CFD3-834C3AB44CC0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52FCD93-44AE-E530-89DA-7484E52A335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BF18AED-FA30-FFEF-8E96-69DA23F1D87F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5B56C1A-AC4F-CCE1-104F-FA9C054DAFFB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65F0A5-FEE2-12D1-CC0A-CA6D8CC219E2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C71C1EC0-271D-9B35-6A70-61299AB096B5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176D08-86E6-98A4-680E-6F2D115F45FC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7F43231-C349-C759-A315-7A484DE2754E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3510B92-E2D5-72D6-64F7-B49DEDC1948B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34EC0B8A-9DB0-2BB9-71E9-400D20E7C16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815831C-8462-A974-B131-243579CF8E1A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C5C9748-82A5-7870-B771-87D2E1763F3E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F538E3B-3403-581B-7F0C-F26ED94465F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B9907BE-454D-0C31-6B9F-E5E47DB90173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116D824-15EA-37EE-CF8A-3EFDF77CA341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1DE18A1-72BB-8129-241E-B24655D77EDE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661B580-B6CD-FD1E-EFE3-71F084BFD0CA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7A9A639-E05A-BC2F-3B51-ED4B42EAEF46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EF4528-614F-EFA2-9498-34D886238B42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200B9A5-3BB3-A12F-D2D3-BB57E7EFC625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0897EFD-5706-CEAA-115A-39462903C0F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1559A48-DA7C-2297-987F-03DF5235707F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FC537A-79D4-00DC-7F0E-038FF554331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88563E3-D0A1-8CE0-D848-40167087E8BF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9A04BC4-42C1-DA37-0EE1-3869CE837A0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9731E8E-7222-5A8F-AB98-125B3B5B1AC8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D18614B-83F2-09A3-3014-C34F42038B39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04445D3-5F6B-8C6A-3499-4771E3A4D5C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0D8DB02-5EB0-3E9D-346B-11204C5CADAA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71A2BEE-C256-24B3-18EC-81D1B2A4E691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A2898F4-DFD1-DEC2-6B5F-02DA6D0DDDD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DEC271F-1F66-FF13-7267-CEC77872EE2A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00E5B0-7F81-41C6-2F01-301386A2E7DE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2291403-B4BF-3489-C72E-DE309D03EFAE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7073091-3AD2-CF92-5C25-9DAE5BFC78F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8277CDD-E679-D114-D092-784125825C3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7C27D94-2A56-A7A9-14A6-34DA228F917B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93F69E75-B3B0-D533-0CD4-D3C9ACAEB6AE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D5662D7-94AB-6BE6-AFC3-F015EBAFDC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5BE613F-0B1F-A31E-CEF5-5D6DBDF64605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D536D13-FF12-014B-FCB5-9A83E5327444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C094489-7CD8-09D0-132F-C60AB61DFBF3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5D0AF28-6BF1-B2AA-4FED-55DCF9E7E2F2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5AC45FF-DC30-5F0C-B4BE-9B9653F969CC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BCDD16A-DA9E-9C53-1C76-C5A424CF42FB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8823803-F76F-F92E-7F80-0F4AA57369AF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2BEA88C-72E5-24D5-902E-173B14F2C59D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06410CD-5AB5-0C85-373B-D314376AE7AF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DE3B391-ED73-EB52-FD4C-0AC1B0D30E7D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60F40B9-2E19-0621-8462-76BF50E684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3C92086-DF15-5BF6-0910-D15B59BA7360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11AB8A5-9578-9DAA-AE4A-21217D29D3C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3F0C69E-F881-AC5A-D7F6-AFF51041C8C7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5E34E59-163A-A0F3-AE9B-79F468B52BC0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3654D1-E7F0-AF1D-378F-DB675C724AC7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33E7F32-AC11-A18F-30AF-BF4B3460A9D9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54B68E7-CF57-B2F4-FC35-AD745465018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24B286D-48AB-3682-A4FF-CFF4D4FE65FF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1092F8A-1F90-FE63-78EF-2CC1437E4224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399BD13-7665-3423-96BF-68253564BBB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5FB28AB-5B53-1C07-C162-F68FBE9FF453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7F05C84-0682-03D5-AA92-E3BDC0ED414F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06F8CBE-3273-7B1F-28E1-CE91CE596008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8741E58-4F6A-BFA7-46F6-47261D1E1FF0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3A3DC0A-F99A-E11B-6B36-AFC06E5BC2BD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9304A2D-9F10-494E-528E-120C320E16B1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888417A-A95B-5189-EE8A-0CA7DA987DB1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996D028-9400-35A9-D3B2-005A094EEB8C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FB3F7F2-5573-B4AB-4FD7-D997529D162E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EA62E32-BDF9-1B9C-B86E-DB1E247BCC33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DBAAFDF-81A0-3F72-E37A-C4D4E93A4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AFE8D5E-8CFA-BC88-7CCA-B65D56F1C3D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BF4D932-F188-5A88-55A7-7E7666023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DD7B97F-B903-6575-F2A4-D1135C88B05C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Graphic 1068">
              <a:extLst>
                <a:ext uri="{FF2B5EF4-FFF2-40B4-BE49-F238E27FC236}">
                  <a16:creationId xmlns:a16="http://schemas.microsoft.com/office/drawing/2014/main" id="{B4FE72EF-ED3E-446C-458E-43E996CDBD7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F55E1E-BDF0-652C-6FFF-0E8CE6B5B310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8FE18BD-46DF-8D80-0CE3-370599A722C7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62EE169-7026-EC88-69B1-DF7A3D8A4AD7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BA6D515-0ADC-14A3-7FEA-77EEF2FBF7A8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6ABEAFF-A83C-43A6-CE78-9B08D54EBE11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42EEFAE-494E-658C-8430-8582BCD56BE8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C7CA6B-3926-0451-4A6A-1AE993E57792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3098080-1993-335B-9456-638D7972A3D3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ADE2D71-3378-7CC4-6E12-CD9B4902670E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63CE38-1605-CE97-EB18-02548F9071A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4351589-C6D3-8D40-8A31-26637ACB423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934B5D4-21D5-A5E0-4C00-E2FEBBF83861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C58F62D-2BE3-089F-5290-2A7992E070C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C633CE-E249-9ED2-CF71-2B27A7341DB3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B95E8F7-2651-7319-E30B-3A393E3EEA26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96E638F-930B-4026-3265-DEAFE5004C15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428BE23-BB80-0A48-BB58-B312140F6D00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C97B840-8CD8-80A8-4326-39BCAC6739B6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070E4D3-03EE-29C0-3657-387517E084E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CA9645F-BCB6-4EA9-FB64-454D1A4E0044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D44645B-60CB-89A2-DB7D-3E412A384E25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90F89CF-463C-9760-1C63-50D51047F693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05461B-B06A-B9D4-F987-A595CDDD1BE2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E2B9570-62F0-AD04-AA14-6EFAC7AD7328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F4B56DD-6482-CB9B-3DA6-B1173AB43E4D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C779B8C-E997-9694-4F02-3147D462E3A4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B80D0C3-F320-9419-9D79-570A283E8B10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A4CE1C8-7F93-C4FF-E2C9-9810473C49E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A1BBCFD-D03C-224F-223E-3B49BE16E0F7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B6E7FEB-B10E-448D-3336-258800526B2C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983175B-1D1A-8C04-3D7F-BD9E26B74AB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6D51DE-B459-0C37-1D18-691C78EDCD09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95EEE5-129A-5D2D-68B6-33EE82A3AFBE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9B39AD-B275-FF55-1EEC-BB49D34F6E03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E62C76F-0A21-5D5D-84E5-1428504130DE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0B2FD2B-F176-DBBB-B6ED-D944CF020000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F6CBDC4-4132-65E6-8042-25E9FB4120B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1C851EF-484E-F36E-4629-3ED6BBB57204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BDB38E7-EE40-5025-9917-FF40823C87B8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AAF8757-4FAE-E64E-7E4B-B5D070CEC94E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67C038D-B5AF-1206-8F6F-A03BBA34565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E4742390-5790-825B-FAA5-15E807B4D4AE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4EC79D8-A08B-A126-00C7-851FA4343CF2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84D123C-B370-ECAA-B5A0-3CFE9C417E1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049980-CD69-61F5-306C-13FFC87CBD07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47FFA6D-FE12-3383-6C8D-EF8EEEF3AF4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A9AAE90-9158-5E30-4122-5731746E5F8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21BDEB7-052B-713A-A203-B0DA5E191F24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39A4FAA-6944-0CF0-816B-C45F16733F77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7B2E48B-CEBF-B27D-B0A1-F578C538924F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4E9A52E-15D1-B271-6585-71C97ED375B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247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8106E7-864A-2935-3197-B3DBC77626B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64485CD3-7481-7973-E3E9-0712A3600174}"/>
              </a:ext>
            </a:extLst>
          </p:cNvPr>
          <p:cNvSpPr/>
          <p:nvPr/>
        </p:nvSpPr>
        <p:spPr>
          <a:xfrm>
            <a:off x="442452" y="711512"/>
            <a:ext cx="11307096" cy="5653548"/>
          </a:xfrm>
          <a:custGeom>
            <a:avLst/>
            <a:gdLst>
              <a:gd name="connsiteX0" fmla="*/ 942277 w 11307096"/>
              <a:gd name="connsiteY0" fmla="*/ 0 h 5653548"/>
              <a:gd name="connsiteX1" fmla="*/ 1529617 w 11307096"/>
              <a:gd name="connsiteY1" fmla="*/ 0 h 5653548"/>
              <a:gd name="connsiteX2" fmla="*/ 1909660 w 11307096"/>
              <a:gd name="connsiteY2" fmla="*/ 0 h 5653548"/>
              <a:gd name="connsiteX3" fmla="*/ 2393352 w 11307096"/>
              <a:gd name="connsiteY3" fmla="*/ 0 h 5653548"/>
              <a:gd name="connsiteX4" fmla="*/ 2980691 w 11307096"/>
              <a:gd name="connsiteY4" fmla="*/ 0 h 5653548"/>
              <a:gd name="connsiteX5" fmla="*/ 3464383 w 11307096"/>
              <a:gd name="connsiteY5" fmla="*/ 0 h 5653548"/>
              <a:gd name="connsiteX6" fmla="*/ 4362667 w 11307096"/>
              <a:gd name="connsiteY6" fmla="*/ 0 h 5653548"/>
              <a:gd name="connsiteX7" fmla="*/ 4846359 w 11307096"/>
              <a:gd name="connsiteY7" fmla="*/ 0 h 5653548"/>
              <a:gd name="connsiteX8" fmla="*/ 5330050 w 11307096"/>
              <a:gd name="connsiteY8" fmla="*/ 0 h 5653548"/>
              <a:gd name="connsiteX9" fmla="*/ 5917390 w 11307096"/>
              <a:gd name="connsiteY9" fmla="*/ 0 h 5653548"/>
              <a:gd name="connsiteX10" fmla="*/ 6712026 w 11307096"/>
              <a:gd name="connsiteY10" fmla="*/ 0 h 5653548"/>
              <a:gd name="connsiteX11" fmla="*/ 7403014 w 11307096"/>
              <a:gd name="connsiteY11" fmla="*/ 0 h 5653548"/>
              <a:gd name="connsiteX12" fmla="*/ 8094002 w 11307096"/>
              <a:gd name="connsiteY12" fmla="*/ 0 h 5653548"/>
              <a:gd name="connsiteX13" fmla="*/ 8474045 w 11307096"/>
              <a:gd name="connsiteY13" fmla="*/ 0 h 5653548"/>
              <a:gd name="connsiteX14" fmla="*/ 9372330 w 11307096"/>
              <a:gd name="connsiteY14" fmla="*/ 0 h 5653548"/>
              <a:gd name="connsiteX15" fmla="*/ 9752373 w 11307096"/>
              <a:gd name="connsiteY15" fmla="*/ 0 h 5653548"/>
              <a:gd name="connsiteX16" fmla="*/ 10132417 w 11307096"/>
              <a:gd name="connsiteY16" fmla="*/ 0 h 5653548"/>
              <a:gd name="connsiteX17" fmla="*/ 10512460 w 11307096"/>
              <a:gd name="connsiteY17" fmla="*/ 0 h 5653548"/>
              <a:gd name="connsiteX18" fmla="*/ 11307096 w 11307096"/>
              <a:gd name="connsiteY18" fmla="*/ 0 h 5653548"/>
              <a:gd name="connsiteX19" fmla="*/ 11307096 w 11307096"/>
              <a:gd name="connsiteY19" fmla="*/ 0 h 5653548"/>
              <a:gd name="connsiteX20" fmla="*/ 11307096 w 11307096"/>
              <a:gd name="connsiteY20" fmla="*/ 578813 h 5653548"/>
              <a:gd name="connsiteX21" fmla="*/ 11307096 w 11307096"/>
              <a:gd name="connsiteY21" fmla="*/ 1157627 h 5653548"/>
              <a:gd name="connsiteX22" fmla="*/ 11307096 w 11307096"/>
              <a:gd name="connsiteY22" fmla="*/ 1924891 h 5653548"/>
              <a:gd name="connsiteX23" fmla="*/ 11307096 w 11307096"/>
              <a:gd name="connsiteY23" fmla="*/ 2597929 h 5653548"/>
              <a:gd name="connsiteX24" fmla="*/ 11307096 w 11307096"/>
              <a:gd name="connsiteY24" fmla="*/ 3318081 h 5653548"/>
              <a:gd name="connsiteX25" fmla="*/ 11307096 w 11307096"/>
              <a:gd name="connsiteY25" fmla="*/ 3991120 h 5653548"/>
              <a:gd name="connsiteX26" fmla="*/ 11307096 w 11307096"/>
              <a:gd name="connsiteY26" fmla="*/ 4711271 h 5653548"/>
              <a:gd name="connsiteX27" fmla="*/ 10364819 w 11307096"/>
              <a:gd name="connsiteY27" fmla="*/ 5653548 h 5653548"/>
              <a:gd name="connsiteX28" fmla="*/ 9881127 w 11307096"/>
              <a:gd name="connsiteY28" fmla="*/ 5653548 h 5653548"/>
              <a:gd name="connsiteX29" fmla="*/ 9293788 w 11307096"/>
              <a:gd name="connsiteY29" fmla="*/ 5653548 h 5653548"/>
              <a:gd name="connsiteX30" fmla="*/ 8499152 w 11307096"/>
              <a:gd name="connsiteY30" fmla="*/ 5653548 h 5653548"/>
              <a:gd name="connsiteX31" fmla="*/ 7808164 w 11307096"/>
              <a:gd name="connsiteY31" fmla="*/ 5653548 h 5653548"/>
              <a:gd name="connsiteX32" fmla="*/ 6909879 w 11307096"/>
              <a:gd name="connsiteY32" fmla="*/ 5653548 h 5653548"/>
              <a:gd name="connsiteX33" fmla="*/ 6322540 w 11307096"/>
              <a:gd name="connsiteY33" fmla="*/ 5653548 h 5653548"/>
              <a:gd name="connsiteX34" fmla="*/ 5735200 w 11307096"/>
              <a:gd name="connsiteY34" fmla="*/ 5653548 h 5653548"/>
              <a:gd name="connsiteX35" fmla="*/ 5355156 w 11307096"/>
              <a:gd name="connsiteY35" fmla="*/ 5653548 h 5653548"/>
              <a:gd name="connsiteX36" fmla="*/ 4871465 w 11307096"/>
              <a:gd name="connsiteY36" fmla="*/ 5653548 h 5653548"/>
              <a:gd name="connsiteX37" fmla="*/ 4491422 w 11307096"/>
              <a:gd name="connsiteY37" fmla="*/ 5653548 h 5653548"/>
              <a:gd name="connsiteX38" fmla="*/ 3800434 w 11307096"/>
              <a:gd name="connsiteY38" fmla="*/ 5653548 h 5653548"/>
              <a:gd name="connsiteX39" fmla="*/ 3213094 w 11307096"/>
              <a:gd name="connsiteY39" fmla="*/ 5653548 h 5653548"/>
              <a:gd name="connsiteX40" fmla="*/ 2314810 w 11307096"/>
              <a:gd name="connsiteY40" fmla="*/ 5653548 h 5653548"/>
              <a:gd name="connsiteX41" fmla="*/ 1831118 w 11307096"/>
              <a:gd name="connsiteY41" fmla="*/ 5653548 h 5653548"/>
              <a:gd name="connsiteX42" fmla="*/ 1347426 w 11307096"/>
              <a:gd name="connsiteY42" fmla="*/ 5653548 h 5653548"/>
              <a:gd name="connsiteX43" fmla="*/ 760087 w 11307096"/>
              <a:gd name="connsiteY43" fmla="*/ 5653548 h 5653548"/>
              <a:gd name="connsiteX44" fmla="*/ 0 w 11307096"/>
              <a:gd name="connsiteY44" fmla="*/ 5653548 h 5653548"/>
              <a:gd name="connsiteX45" fmla="*/ 0 w 11307096"/>
              <a:gd name="connsiteY45" fmla="*/ 5653548 h 5653548"/>
              <a:gd name="connsiteX46" fmla="*/ 0 w 11307096"/>
              <a:gd name="connsiteY46" fmla="*/ 4933397 h 5653548"/>
              <a:gd name="connsiteX47" fmla="*/ 0 w 11307096"/>
              <a:gd name="connsiteY47" fmla="*/ 4354583 h 5653548"/>
              <a:gd name="connsiteX48" fmla="*/ 0 w 11307096"/>
              <a:gd name="connsiteY48" fmla="*/ 3634432 h 5653548"/>
              <a:gd name="connsiteX49" fmla="*/ 0 w 11307096"/>
              <a:gd name="connsiteY49" fmla="*/ 3008506 h 5653548"/>
              <a:gd name="connsiteX50" fmla="*/ 0 w 11307096"/>
              <a:gd name="connsiteY50" fmla="*/ 2476805 h 5653548"/>
              <a:gd name="connsiteX51" fmla="*/ 0 w 11307096"/>
              <a:gd name="connsiteY51" fmla="*/ 1756654 h 5653548"/>
              <a:gd name="connsiteX52" fmla="*/ 0 w 11307096"/>
              <a:gd name="connsiteY52" fmla="*/ 942277 h 5653548"/>
              <a:gd name="connsiteX53" fmla="*/ 942277 w 11307096"/>
              <a:gd name="connsiteY53" fmla="*/ 0 h 56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5653548" fill="none" extrusionOk="0">
                <a:moveTo>
                  <a:pt x="942277" y="0"/>
                </a:moveTo>
                <a:cubicBezTo>
                  <a:pt x="1176061" y="6479"/>
                  <a:pt x="1267883" y="-18982"/>
                  <a:pt x="1529617" y="0"/>
                </a:cubicBezTo>
                <a:cubicBezTo>
                  <a:pt x="1791351" y="18982"/>
                  <a:pt x="1743147" y="-936"/>
                  <a:pt x="1909660" y="0"/>
                </a:cubicBezTo>
                <a:cubicBezTo>
                  <a:pt x="2076173" y="936"/>
                  <a:pt x="2268789" y="4864"/>
                  <a:pt x="2393352" y="0"/>
                </a:cubicBezTo>
                <a:cubicBezTo>
                  <a:pt x="2517915" y="-4864"/>
                  <a:pt x="2701152" y="13348"/>
                  <a:pt x="2980691" y="0"/>
                </a:cubicBezTo>
                <a:cubicBezTo>
                  <a:pt x="3260230" y="-13348"/>
                  <a:pt x="3334920" y="-6346"/>
                  <a:pt x="3464383" y="0"/>
                </a:cubicBezTo>
                <a:cubicBezTo>
                  <a:pt x="3593846" y="6346"/>
                  <a:pt x="3917058" y="-43710"/>
                  <a:pt x="4362667" y="0"/>
                </a:cubicBezTo>
                <a:cubicBezTo>
                  <a:pt x="4808276" y="43710"/>
                  <a:pt x="4706213" y="-5994"/>
                  <a:pt x="4846359" y="0"/>
                </a:cubicBezTo>
                <a:cubicBezTo>
                  <a:pt x="4986505" y="5994"/>
                  <a:pt x="5122274" y="21679"/>
                  <a:pt x="5330050" y="0"/>
                </a:cubicBezTo>
                <a:cubicBezTo>
                  <a:pt x="5537826" y="-21679"/>
                  <a:pt x="5628898" y="8649"/>
                  <a:pt x="5917390" y="0"/>
                </a:cubicBezTo>
                <a:cubicBezTo>
                  <a:pt x="6205882" y="-8649"/>
                  <a:pt x="6532476" y="-1504"/>
                  <a:pt x="6712026" y="0"/>
                </a:cubicBezTo>
                <a:cubicBezTo>
                  <a:pt x="6891576" y="1504"/>
                  <a:pt x="7173120" y="-33826"/>
                  <a:pt x="7403014" y="0"/>
                </a:cubicBezTo>
                <a:cubicBezTo>
                  <a:pt x="7632908" y="33826"/>
                  <a:pt x="7938626" y="-24103"/>
                  <a:pt x="8094002" y="0"/>
                </a:cubicBezTo>
                <a:cubicBezTo>
                  <a:pt x="8249378" y="24103"/>
                  <a:pt x="8389886" y="6708"/>
                  <a:pt x="8474045" y="0"/>
                </a:cubicBezTo>
                <a:cubicBezTo>
                  <a:pt x="8558204" y="-6708"/>
                  <a:pt x="9088513" y="-24711"/>
                  <a:pt x="9372330" y="0"/>
                </a:cubicBezTo>
                <a:cubicBezTo>
                  <a:pt x="9656148" y="24711"/>
                  <a:pt x="9566673" y="-5923"/>
                  <a:pt x="9752373" y="0"/>
                </a:cubicBezTo>
                <a:cubicBezTo>
                  <a:pt x="9938073" y="5923"/>
                  <a:pt x="9949489" y="6130"/>
                  <a:pt x="10132417" y="0"/>
                </a:cubicBezTo>
                <a:cubicBezTo>
                  <a:pt x="10315345" y="-6130"/>
                  <a:pt x="10419278" y="-5234"/>
                  <a:pt x="10512460" y="0"/>
                </a:cubicBezTo>
                <a:cubicBezTo>
                  <a:pt x="10605642" y="5234"/>
                  <a:pt x="11093540" y="-14826"/>
                  <a:pt x="11307096" y="0"/>
                </a:cubicBezTo>
                <a:lnTo>
                  <a:pt x="11307096" y="0"/>
                </a:lnTo>
                <a:cubicBezTo>
                  <a:pt x="11327700" y="277603"/>
                  <a:pt x="11288902" y="301670"/>
                  <a:pt x="11307096" y="578813"/>
                </a:cubicBezTo>
                <a:cubicBezTo>
                  <a:pt x="11325290" y="855956"/>
                  <a:pt x="11316688" y="902366"/>
                  <a:pt x="11307096" y="1157627"/>
                </a:cubicBezTo>
                <a:cubicBezTo>
                  <a:pt x="11297504" y="1412888"/>
                  <a:pt x="11336006" y="1699711"/>
                  <a:pt x="11307096" y="1924891"/>
                </a:cubicBezTo>
                <a:cubicBezTo>
                  <a:pt x="11278186" y="2150071"/>
                  <a:pt x="11280632" y="2286379"/>
                  <a:pt x="11307096" y="2597929"/>
                </a:cubicBezTo>
                <a:cubicBezTo>
                  <a:pt x="11333560" y="2909479"/>
                  <a:pt x="11308752" y="3159307"/>
                  <a:pt x="11307096" y="3318081"/>
                </a:cubicBezTo>
                <a:cubicBezTo>
                  <a:pt x="11305440" y="3476855"/>
                  <a:pt x="11312540" y="3676516"/>
                  <a:pt x="11307096" y="3991120"/>
                </a:cubicBezTo>
                <a:cubicBezTo>
                  <a:pt x="11301652" y="4305724"/>
                  <a:pt x="11297133" y="4354391"/>
                  <a:pt x="11307096" y="4711271"/>
                </a:cubicBezTo>
                <a:cubicBezTo>
                  <a:pt x="11375120" y="5314262"/>
                  <a:pt x="10898396" y="5655204"/>
                  <a:pt x="10364819" y="5653548"/>
                </a:cubicBezTo>
                <a:cubicBezTo>
                  <a:pt x="10253401" y="5633761"/>
                  <a:pt x="10008793" y="5629567"/>
                  <a:pt x="9881127" y="5653548"/>
                </a:cubicBezTo>
                <a:cubicBezTo>
                  <a:pt x="9753461" y="5677529"/>
                  <a:pt x="9485847" y="5629831"/>
                  <a:pt x="9293788" y="5653548"/>
                </a:cubicBezTo>
                <a:cubicBezTo>
                  <a:pt x="9101729" y="5677265"/>
                  <a:pt x="8782441" y="5638658"/>
                  <a:pt x="8499152" y="5653548"/>
                </a:cubicBezTo>
                <a:cubicBezTo>
                  <a:pt x="8215863" y="5668438"/>
                  <a:pt x="8097142" y="5678564"/>
                  <a:pt x="7808164" y="5653548"/>
                </a:cubicBezTo>
                <a:cubicBezTo>
                  <a:pt x="7519186" y="5628532"/>
                  <a:pt x="7281640" y="5661786"/>
                  <a:pt x="6909879" y="5653548"/>
                </a:cubicBezTo>
                <a:cubicBezTo>
                  <a:pt x="6538119" y="5645310"/>
                  <a:pt x="6524072" y="5640201"/>
                  <a:pt x="6322540" y="5653548"/>
                </a:cubicBezTo>
                <a:cubicBezTo>
                  <a:pt x="6121008" y="5666895"/>
                  <a:pt x="5999785" y="5653772"/>
                  <a:pt x="5735200" y="5653548"/>
                </a:cubicBezTo>
                <a:cubicBezTo>
                  <a:pt x="5470615" y="5653324"/>
                  <a:pt x="5516846" y="5635582"/>
                  <a:pt x="5355156" y="5653548"/>
                </a:cubicBezTo>
                <a:cubicBezTo>
                  <a:pt x="5193466" y="5671514"/>
                  <a:pt x="5042914" y="5654043"/>
                  <a:pt x="4871465" y="5653548"/>
                </a:cubicBezTo>
                <a:cubicBezTo>
                  <a:pt x="4700016" y="5653053"/>
                  <a:pt x="4567688" y="5649199"/>
                  <a:pt x="4491422" y="5653548"/>
                </a:cubicBezTo>
                <a:cubicBezTo>
                  <a:pt x="4415156" y="5657897"/>
                  <a:pt x="4083492" y="5628032"/>
                  <a:pt x="3800434" y="5653548"/>
                </a:cubicBezTo>
                <a:cubicBezTo>
                  <a:pt x="3517376" y="5679064"/>
                  <a:pt x="3346157" y="5657756"/>
                  <a:pt x="3213094" y="5653548"/>
                </a:cubicBezTo>
                <a:cubicBezTo>
                  <a:pt x="3080031" y="5649340"/>
                  <a:pt x="2637410" y="5667482"/>
                  <a:pt x="2314810" y="5653548"/>
                </a:cubicBezTo>
                <a:cubicBezTo>
                  <a:pt x="1992210" y="5639614"/>
                  <a:pt x="2067952" y="5669256"/>
                  <a:pt x="1831118" y="5653548"/>
                </a:cubicBezTo>
                <a:cubicBezTo>
                  <a:pt x="1594284" y="5637840"/>
                  <a:pt x="1485710" y="5673792"/>
                  <a:pt x="1347426" y="5653548"/>
                </a:cubicBezTo>
                <a:cubicBezTo>
                  <a:pt x="1209142" y="5633304"/>
                  <a:pt x="911018" y="5660813"/>
                  <a:pt x="760087" y="5653548"/>
                </a:cubicBezTo>
                <a:cubicBezTo>
                  <a:pt x="609156" y="5646283"/>
                  <a:pt x="318693" y="5617811"/>
                  <a:pt x="0" y="5653548"/>
                </a:cubicBezTo>
                <a:lnTo>
                  <a:pt x="0" y="5653548"/>
                </a:lnTo>
                <a:cubicBezTo>
                  <a:pt x="-24256" y="5497019"/>
                  <a:pt x="21360" y="5151034"/>
                  <a:pt x="0" y="4933397"/>
                </a:cubicBezTo>
                <a:cubicBezTo>
                  <a:pt x="-21360" y="4715760"/>
                  <a:pt x="17653" y="4545326"/>
                  <a:pt x="0" y="4354583"/>
                </a:cubicBezTo>
                <a:cubicBezTo>
                  <a:pt x="-17653" y="4163840"/>
                  <a:pt x="25896" y="3864876"/>
                  <a:pt x="0" y="3634432"/>
                </a:cubicBezTo>
                <a:cubicBezTo>
                  <a:pt x="-25896" y="3403988"/>
                  <a:pt x="-8107" y="3264757"/>
                  <a:pt x="0" y="3008506"/>
                </a:cubicBezTo>
                <a:cubicBezTo>
                  <a:pt x="8107" y="2752255"/>
                  <a:pt x="-22894" y="2732877"/>
                  <a:pt x="0" y="2476805"/>
                </a:cubicBezTo>
                <a:cubicBezTo>
                  <a:pt x="22894" y="2220733"/>
                  <a:pt x="25415" y="1981268"/>
                  <a:pt x="0" y="1756654"/>
                </a:cubicBezTo>
                <a:cubicBezTo>
                  <a:pt x="-25415" y="1532040"/>
                  <a:pt x="-23402" y="1214865"/>
                  <a:pt x="0" y="942277"/>
                </a:cubicBezTo>
                <a:cubicBezTo>
                  <a:pt x="-5109" y="434504"/>
                  <a:pt x="483906" y="-99989"/>
                  <a:pt x="942277" y="0"/>
                </a:cubicBezTo>
                <a:close/>
              </a:path>
              <a:path w="11307096" h="5653548" stroke="0" extrusionOk="0">
                <a:moveTo>
                  <a:pt x="942277" y="0"/>
                </a:moveTo>
                <a:cubicBezTo>
                  <a:pt x="1050226" y="14856"/>
                  <a:pt x="1202400" y="-10085"/>
                  <a:pt x="1322320" y="0"/>
                </a:cubicBezTo>
                <a:cubicBezTo>
                  <a:pt x="1442240" y="10085"/>
                  <a:pt x="1732720" y="-28461"/>
                  <a:pt x="2013308" y="0"/>
                </a:cubicBezTo>
                <a:cubicBezTo>
                  <a:pt x="2293896" y="28461"/>
                  <a:pt x="2461989" y="-3743"/>
                  <a:pt x="2600648" y="0"/>
                </a:cubicBezTo>
                <a:cubicBezTo>
                  <a:pt x="2739307" y="3743"/>
                  <a:pt x="2887314" y="13486"/>
                  <a:pt x="2980691" y="0"/>
                </a:cubicBezTo>
                <a:cubicBezTo>
                  <a:pt x="3074068" y="-13486"/>
                  <a:pt x="3365407" y="5989"/>
                  <a:pt x="3568031" y="0"/>
                </a:cubicBezTo>
                <a:cubicBezTo>
                  <a:pt x="3770655" y="-5989"/>
                  <a:pt x="3879594" y="4697"/>
                  <a:pt x="4051723" y="0"/>
                </a:cubicBezTo>
                <a:cubicBezTo>
                  <a:pt x="4223852" y="-4697"/>
                  <a:pt x="4320431" y="3530"/>
                  <a:pt x="4431766" y="0"/>
                </a:cubicBezTo>
                <a:cubicBezTo>
                  <a:pt x="4543101" y="-3530"/>
                  <a:pt x="4794443" y="738"/>
                  <a:pt x="5019106" y="0"/>
                </a:cubicBezTo>
                <a:cubicBezTo>
                  <a:pt x="5243769" y="-738"/>
                  <a:pt x="5284432" y="-9180"/>
                  <a:pt x="5399149" y="0"/>
                </a:cubicBezTo>
                <a:cubicBezTo>
                  <a:pt x="5513866" y="9180"/>
                  <a:pt x="5799743" y="15734"/>
                  <a:pt x="6090137" y="0"/>
                </a:cubicBezTo>
                <a:cubicBezTo>
                  <a:pt x="6380531" y="-15734"/>
                  <a:pt x="6374465" y="-9770"/>
                  <a:pt x="6573829" y="0"/>
                </a:cubicBezTo>
                <a:cubicBezTo>
                  <a:pt x="6773193" y="9770"/>
                  <a:pt x="7026064" y="30961"/>
                  <a:pt x="7368465" y="0"/>
                </a:cubicBezTo>
                <a:cubicBezTo>
                  <a:pt x="7710866" y="-30961"/>
                  <a:pt x="8030929" y="30181"/>
                  <a:pt x="8266749" y="0"/>
                </a:cubicBezTo>
                <a:cubicBezTo>
                  <a:pt x="8502569" y="-30181"/>
                  <a:pt x="8669743" y="-24212"/>
                  <a:pt x="8957737" y="0"/>
                </a:cubicBezTo>
                <a:cubicBezTo>
                  <a:pt x="9245731" y="24212"/>
                  <a:pt x="9594404" y="19277"/>
                  <a:pt x="9856021" y="0"/>
                </a:cubicBezTo>
                <a:cubicBezTo>
                  <a:pt x="10117638" y="-19277"/>
                  <a:pt x="10194102" y="-1936"/>
                  <a:pt x="10443361" y="0"/>
                </a:cubicBezTo>
                <a:cubicBezTo>
                  <a:pt x="10692620" y="1936"/>
                  <a:pt x="11061420" y="5428"/>
                  <a:pt x="11307096" y="0"/>
                </a:cubicBezTo>
                <a:lnTo>
                  <a:pt x="11307096" y="0"/>
                </a:lnTo>
                <a:cubicBezTo>
                  <a:pt x="11288276" y="137897"/>
                  <a:pt x="11300219" y="347067"/>
                  <a:pt x="11307096" y="531701"/>
                </a:cubicBezTo>
                <a:cubicBezTo>
                  <a:pt x="11313973" y="716335"/>
                  <a:pt x="11315308" y="966574"/>
                  <a:pt x="11307096" y="1298965"/>
                </a:cubicBezTo>
                <a:cubicBezTo>
                  <a:pt x="11298884" y="1631356"/>
                  <a:pt x="11311885" y="1782394"/>
                  <a:pt x="11307096" y="2066229"/>
                </a:cubicBezTo>
                <a:cubicBezTo>
                  <a:pt x="11302307" y="2350064"/>
                  <a:pt x="11314384" y="2499681"/>
                  <a:pt x="11307096" y="2645042"/>
                </a:cubicBezTo>
                <a:cubicBezTo>
                  <a:pt x="11299808" y="2790403"/>
                  <a:pt x="11310188" y="3068044"/>
                  <a:pt x="11307096" y="3176743"/>
                </a:cubicBezTo>
                <a:cubicBezTo>
                  <a:pt x="11304004" y="3285442"/>
                  <a:pt x="11321627" y="3515772"/>
                  <a:pt x="11307096" y="3802669"/>
                </a:cubicBezTo>
                <a:cubicBezTo>
                  <a:pt x="11292565" y="4089566"/>
                  <a:pt x="11333059" y="4456944"/>
                  <a:pt x="11307096" y="4711271"/>
                </a:cubicBezTo>
                <a:cubicBezTo>
                  <a:pt x="11268104" y="5196962"/>
                  <a:pt x="10894664" y="5664983"/>
                  <a:pt x="10364819" y="5653548"/>
                </a:cubicBezTo>
                <a:cubicBezTo>
                  <a:pt x="10019478" y="5684809"/>
                  <a:pt x="9917548" y="5631348"/>
                  <a:pt x="9673831" y="5653548"/>
                </a:cubicBezTo>
                <a:cubicBezTo>
                  <a:pt x="9430114" y="5675748"/>
                  <a:pt x="9330315" y="5658351"/>
                  <a:pt x="9086491" y="5653548"/>
                </a:cubicBezTo>
                <a:cubicBezTo>
                  <a:pt x="8842667" y="5648745"/>
                  <a:pt x="8549057" y="5649021"/>
                  <a:pt x="8188207" y="5653548"/>
                </a:cubicBezTo>
                <a:cubicBezTo>
                  <a:pt x="7827357" y="5658075"/>
                  <a:pt x="7857451" y="5653784"/>
                  <a:pt x="7704515" y="5653548"/>
                </a:cubicBezTo>
                <a:cubicBezTo>
                  <a:pt x="7551579" y="5653312"/>
                  <a:pt x="7452746" y="5639436"/>
                  <a:pt x="7324472" y="5653548"/>
                </a:cubicBezTo>
                <a:cubicBezTo>
                  <a:pt x="7196198" y="5667660"/>
                  <a:pt x="6724507" y="5692027"/>
                  <a:pt x="6529836" y="5653548"/>
                </a:cubicBezTo>
                <a:cubicBezTo>
                  <a:pt x="6335165" y="5615069"/>
                  <a:pt x="5907151" y="5695508"/>
                  <a:pt x="5631552" y="5653548"/>
                </a:cubicBezTo>
                <a:cubicBezTo>
                  <a:pt x="5355953" y="5611588"/>
                  <a:pt x="5262970" y="5664218"/>
                  <a:pt x="5147860" y="5653548"/>
                </a:cubicBezTo>
                <a:cubicBezTo>
                  <a:pt x="5032750" y="5642878"/>
                  <a:pt x="4938241" y="5665591"/>
                  <a:pt x="4767817" y="5653548"/>
                </a:cubicBezTo>
                <a:cubicBezTo>
                  <a:pt x="4597393" y="5641505"/>
                  <a:pt x="4542834" y="5667381"/>
                  <a:pt x="4387773" y="5653548"/>
                </a:cubicBezTo>
                <a:cubicBezTo>
                  <a:pt x="4232712" y="5639715"/>
                  <a:pt x="4035935" y="5638461"/>
                  <a:pt x="3696785" y="5653548"/>
                </a:cubicBezTo>
                <a:cubicBezTo>
                  <a:pt x="3357635" y="5668635"/>
                  <a:pt x="3227265" y="5681983"/>
                  <a:pt x="3109446" y="5653548"/>
                </a:cubicBezTo>
                <a:cubicBezTo>
                  <a:pt x="2991627" y="5625113"/>
                  <a:pt x="2673021" y="5662148"/>
                  <a:pt x="2418458" y="5653548"/>
                </a:cubicBezTo>
                <a:cubicBezTo>
                  <a:pt x="2163895" y="5644948"/>
                  <a:pt x="2147488" y="5657877"/>
                  <a:pt x="1934766" y="5653548"/>
                </a:cubicBezTo>
                <a:cubicBezTo>
                  <a:pt x="1722044" y="5649219"/>
                  <a:pt x="1736865" y="5651477"/>
                  <a:pt x="1554723" y="5653548"/>
                </a:cubicBezTo>
                <a:cubicBezTo>
                  <a:pt x="1372581" y="5655619"/>
                  <a:pt x="935316" y="5677264"/>
                  <a:pt x="656439" y="5653548"/>
                </a:cubicBezTo>
                <a:cubicBezTo>
                  <a:pt x="377562" y="5629832"/>
                  <a:pt x="137655" y="5651692"/>
                  <a:pt x="0" y="5653548"/>
                </a:cubicBezTo>
                <a:lnTo>
                  <a:pt x="0" y="5653548"/>
                </a:lnTo>
                <a:cubicBezTo>
                  <a:pt x="1505" y="5393671"/>
                  <a:pt x="-23590" y="5342285"/>
                  <a:pt x="0" y="5074735"/>
                </a:cubicBezTo>
                <a:cubicBezTo>
                  <a:pt x="23590" y="4807185"/>
                  <a:pt x="14348" y="4721231"/>
                  <a:pt x="0" y="4543034"/>
                </a:cubicBezTo>
                <a:cubicBezTo>
                  <a:pt x="-14348" y="4364837"/>
                  <a:pt x="-32554" y="4183149"/>
                  <a:pt x="0" y="3869995"/>
                </a:cubicBezTo>
                <a:cubicBezTo>
                  <a:pt x="32554" y="3556841"/>
                  <a:pt x="19298" y="3388183"/>
                  <a:pt x="0" y="3149844"/>
                </a:cubicBezTo>
                <a:cubicBezTo>
                  <a:pt x="-19298" y="2911505"/>
                  <a:pt x="-16370" y="2791806"/>
                  <a:pt x="0" y="2571031"/>
                </a:cubicBezTo>
                <a:cubicBezTo>
                  <a:pt x="16370" y="2350256"/>
                  <a:pt x="-8362" y="2175225"/>
                  <a:pt x="0" y="2039330"/>
                </a:cubicBezTo>
                <a:cubicBezTo>
                  <a:pt x="8362" y="1903435"/>
                  <a:pt x="18958" y="1164329"/>
                  <a:pt x="0" y="942277"/>
                </a:cubicBezTo>
                <a:cubicBezTo>
                  <a:pt x="-16867" y="474568"/>
                  <a:pt x="438193" y="119893"/>
                  <a:pt x="942277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F004C5D8-B053-36EF-7971-352AED224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6612" y="216776"/>
            <a:ext cx="10405639" cy="1758294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AB83388B-C6F9-ED39-1773-0756D7DAC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92214" y="15557"/>
            <a:ext cx="2049621" cy="218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577E63-DFD9-BFDB-F666-C6D0E65E8BD9}"/>
              </a:ext>
            </a:extLst>
          </p:cNvPr>
          <p:cNvSpPr txBox="1"/>
          <p:nvPr/>
        </p:nvSpPr>
        <p:spPr>
          <a:xfrm>
            <a:off x="2245750" y="524838"/>
            <a:ext cx="7984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Kể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tên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buổi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lễ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tổ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chức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trường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em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theo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gợi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ý.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BC8145B-B7A9-8890-A80B-0A13D72190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4836" y="2199055"/>
            <a:ext cx="3461829" cy="109972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726AE26-8067-7392-9FE0-39EED1053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61890" y="2180447"/>
            <a:ext cx="3461829" cy="109972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ADB68B5-C308-8881-412B-B4D7DE95E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08944" y="2180448"/>
            <a:ext cx="3461829" cy="1099728"/>
          </a:xfrm>
          <a:prstGeom prst="rect">
            <a:avLst/>
          </a:prstGeom>
        </p:spPr>
      </p:pic>
      <p:grpSp>
        <p:nvGrpSpPr>
          <p:cNvPr id="19" name="组合 12">
            <a:extLst>
              <a:ext uri="{FF2B5EF4-FFF2-40B4-BE49-F238E27FC236}">
                <a16:creationId xmlns:a16="http://schemas.microsoft.com/office/drawing/2014/main" id="{CB439336-70F0-6927-7680-508C701A5032}"/>
              </a:ext>
            </a:extLst>
          </p:cNvPr>
          <p:cNvGrpSpPr/>
          <p:nvPr/>
        </p:nvGrpSpPr>
        <p:grpSpPr>
          <a:xfrm rot="20461740">
            <a:off x="616558" y="2089300"/>
            <a:ext cx="394185" cy="377723"/>
            <a:chOff x="1267237" y="4149067"/>
            <a:chExt cx="1172591" cy="1179462"/>
          </a:xfrm>
        </p:grpSpPr>
        <p:sp>
          <p:nvSpPr>
            <p:cNvPr id="20" name="五角星 2">
              <a:extLst>
                <a:ext uri="{FF2B5EF4-FFF2-40B4-BE49-F238E27FC236}">
                  <a16:creationId xmlns:a16="http://schemas.microsoft.com/office/drawing/2014/main" id="{A92CA2C8-6A75-2F59-C986-B0923450770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14">
              <a:extLst>
                <a:ext uri="{FF2B5EF4-FFF2-40B4-BE49-F238E27FC236}">
                  <a16:creationId xmlns:a16="http://schemas.microsoft.com/office/drawing/2014/main" id="{CCE76E1B-4641-FF09-192F-DE5BFA8D79B2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1D56F331-63E5-B7A4-6EE2-DFF06DEC0478}"/>
              </a:ext>
            </a:extLst>
          </p:cNvPr>
          <p:cNvGrpSpPr/>
          <p:nvPr/>
        </p:nvGrpSpPr>
        <p:grpSpPr>
          <a:xfrm rot="20461740">
            <a:off x="1103467" y="2021364"/>
            <a:ext cx="323642" cy="299686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3EE009FE-18E7-8BEA-5FB1-A928394040E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61BCA516-6D54-3274-CDC7-45BCD2CAB930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12">
            <a:extLst>
              <a:ext uri="{FF2B5EF4-FFF2-40B4-BE49-F238E27FC236}">
                <a16:creationId xmlns:a16="http://schemas.microsoft.com/office/drawing/2014/main" id="{F1865016-9927-8A0F-EB97-C8D57BC8F65D}"/>
              </a:ext>
            </a:extLst>
          </p:cNvPr>
          <p:cNvGrpSpPr/>
          <p:nvPr/>
        </p:nvGrpSpPr>
        <p:grpSpPr>
          <a:xfrm rot="20461740">
            <a:off x="4285946" y="2137876"/>
            <a:ext cx="394185" cy="377723"/>
            <a:chOff x="1267237" y="4149067"/>
            <a:chExt cx="1172591" cy="1179462"/>
          </a:xfrm>
        </p:grpSpPr>
        <p:sp>
          <p:nvSpPr>
            <p:cNvPr id="26" name="五角星 2">
              <a:extLst>
                <a:ext uri="{FF2B5EF4-FFF2-40B4-BE49-F238E27FC236}">
                  <a16:creationId xmlns:a16="http://schemas.microsoft.com/office/drawing/2014/main" id="{700D9A0C-2D54-7D24-3D74-863CF33696BA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文本框 14">
              <a:extLst>
                <a:ext uri="{FF2B5EF4-FFF2-40B4-BE49-F238E27FC236}">
                  <a16:creationId xmlns:a16="http://schemas.microsoft.com/office/drawing/2014/main" id="{E3595728-35F0-CC56-E78A-BB9D5ACD1C2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27E4616E-B130-A8D8-ACB7-755718551A76}"/>
              </a:ext>
            </a:extLst>
          </p:cNvPr>
          <p:cNvGrpSpPr/>
          <p:nvPr/>
        </p:nvGrpSpPr>
        <p:grpSpPr>
          <a:xfrm rot="20461740">
            <a:off x="4772855" y="2069940"/>
            <a:ext cx="323642" cy="299686"/>
            <a:chOff x="1267237" y="4149067"/>
            <a:chExt cx="1172591" cy="1179462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9D5B74B2-3030-9052-51DC-4465804CCC1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34BA313F-AC54-DE7E-06FE-DB61A1D7F3D8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12">
            <a:extLst>
              <a:ext uri="{FF2B5EF4-FFF2-40B4-BE49-F238E27FC236}">
                <a16:creationId xmlns:a16="http://schemas.microsoft.com/office/drawing/2014/main" id="{53EB0BD8-3BA2-D615-4C74-DF9860D12D8C}"/>
              </a:ext>
            </a:extLst>
          </p:cNvPr>
          <p:cNvGrpSpPr/>
          <p:nvPr/>
        </p:nvGrpSpPr>
        <p:grpSpPr>
          <a:xfrm rot="20461740">
            <a:off x="8037090" y="2081466"/>
            <a:ext cx="394185" cy="377723"/>
            <a:chOff x="1267237" y="4149067"/>
            <a:chExt cx="1172591" cy="117946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3C8EA8B8-D359-30FA-73AC-044618F2669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文本框 14">
              <a:extLst>
                <a:ext uri="{FF2B5EF4-FFF2-40B4-BE49-F238E27FC236}">
                  <a16:creationId xmlns:a16="http://schemas.microsoft.com/office/drawing/2014/main" id="{989811BE-5DD3-4B47-058E-783E6F38FDE3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12">
            <a:extLst>
              <a:ext uri="{FF2B5EF4-FFF2-40B4-BE49-F238E27FC236}">
                <a16:creationId xmlns:a16="http://schemas.microsoft.com/office/drawing/2014/main" id="{207D6C98-8EDE-7A6E-BE82-36B0C9630C30}"/>
              </a:ext>
            </a:extLst>
          </p:cNvPr>
          <p:cNvGrpSpPr/>
          <p:nvPr/>
        </p:nvGrpSpPr>
        <p:grpSpPr>
          <a:xfrm rot="20461740">
            <a:off x="8523999" y="2013530"/>
            <a:ext cx="323642" cy="299686"/>
            <a:chOff x="1267237" y="4149067"/>
            <a:chExt cx="1172591" cy="1179462"/>
          </a:xfrm>
        </p:grpSpPr>
        <p:sp>
          <p:nvSpPr>
            <p:cNvPr id="35" name="五角星 2">
              <a:extLst>
                <a:ext uri="{FF2B5EF4-FFF2-40B4-BE49-F238E27FC236}">
                  <a16:creationId xmlns:a16="http://schemas.microsoft.com/office/drawing/2014/main" id="{2C709D95-EF98-9C2B-5E9A-4106C957D9A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文本框 14">
              <a:extLst>
                <a:ext uri="{FF2B5EF4-FFF2-40B4-BE49-F238E27FC236}">
                  <a16:creationId xmlns:a16="http://schemas.microsoft.com/office/drawing/2014/main" id="{99280A6E-D924-48FD-4B67-FC80E1814ACF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7B92001-A94A-28A5-4627-A56F4141659E}"/>
              </a:ext>
            </a:extLst>
          </p:cNvPr>
          <p:cNvSpPr txBox="1"/>
          <p:nvPr/>
        </p:nvSpPr>
        <p:spPr>
          <a:xfrm>
            <a:off x="795149" y="2384026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Duepuntozero" panose="02040603050506020204" pitchFamily="18" charset="0"/>
              </a:rPr>
              <a:t>Đầu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năm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học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mới</a:t>
            </a:r>
            <a:endParaRPr lang="en-US" sz="3600" dirty="0">
              <a:latin typeface="UTM Duepuntozer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BB9845-FBAC-8356-6A53-AD23154C43F7}"/>
              </a:ext>
            </a:extLst>
          </p:cNvPr>
          <p:cNvSpPr txBox="1"/>
          <p:nvPr/>
        </p:nvSpPr>
        <p:spPr>
          <a:xfrm>
            <a:off x="5074638" y="2358937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Duepuntozero" panose="02040603050506020204" pitchFamily="18" charset="0"/>
              </a:rPr>
              <a:t>Đầu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tuần</a:t>
            </a:r>
            <a:endParaRPr lang="en-US" sz="3600" dirty="0">
              <a:latin typeface="UTM Duepuntozero" panose="0204060305050602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4D9EB3-B514-0DC9-FCC2-42EEADDAFEA6}"/>
              </a:ext>
            </a:extLst>
          </p:cNvPr>
          <p:cNvSpPr txBox="1"/>
          <p:nvPr/>
        </p:nvSpPr>
        <p:spPr>
          <a:xfrm>
            <a:off x="9714952" y="2273680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Duepuntozero" panose="02040603050506020204" pitchFamily="18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C8194A-03BE-C6AB-17FD-0E0836AE2ED0}"/>
              </a:ext>
            </a:extLst>
          </p:cNvPr>
          <p:cNvGrpSpPr/>
          <p:nvPr/>
        </p:nvGrpSpPr>
        <p:grpSpPr>
          <a:xfrm>
            <a:off x="7307313" y="3329789"/>
            <a:ext cx="3185413" cy="3572159"/>
            <a:chOff x="8001897" y="2517912"/>
            <a:chExt cx="3807499" cy="400322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08B7507-7011-3F58-16B7-E02E981B9461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06494B-8C0B-0EBF-6A6C-4B28626D0B42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5D3F342A-601D-9F18-E0BD-60442CEC1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03F06A7-E46D-D8D1-54AC-41917D5C6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52" name="Cloud 51">
            <a:extLst>
              <a:ext uri="{FF2B5EF4-FFF2-40B4-BE49-F238E27FC236}">
                <a16:creationId xmlns:a16="http://schemas.microsoft.com/office/drawing/2014/main" id="{B1B6A455-3DD6-2FF1-8A56-087BDD153E97}"/>
              </a:ext>
            </a:extLst>
          </p:cNvPr>
          <p:cNvSpPr/>
          <p:nvPr/>
        </p:nvSpPr>
        <p:spPr>
          <a:xfrm>
            <a:off x="1304934" y="3675120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Chia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trước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lớp</a:t>
            </a:r>
            <a:endParaRPr lang="en-US" sz="6600" b="1" dirty="0">
              <a:solidFill>
                <a:srgbClr val="00206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7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44" grpId="0"/>
      <p:bldP spid="45" grpId="0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64485CD3-7481-7973-E3E9-0712A3600174}"/>
              </a:ext>
            </a:extLst>
          </p:cNvPr>
          <p:cNvSpPr/>
          <p:nvPr/>
        </p:nvSpPr>
        <p:spPr>
          <a:xfrm>
            <a:off x="435399" y="347241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outdoor, colorful, several&#10;&#10;Description automatically generated">
            <a:extLst>
              <a:ext uri="{FF2B5EF4-FFF2-40B4-BE49-F238E27FC236}">
                <a16:creationId xmlns:a16="http://schemas.microsoft.com/office/drawing/2014/main" id="{5450D3E6-CB35-97FF-C421-97C98CDA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5" y="1018300"/>
            <a:ext cx="3589742" cy="2692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group of people in red robe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BD06EAEA-8E63-A0CA-46AE-8B01F2B8F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34" y="3710607"/>
            <a:ext cx="3568391" cy="2676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Placeholder 2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2E9B2F8-0D8E-B6C4-1738-621F50A527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r="19209"/>
          <a:stretch>
            <a:fillRect/>
          </a:stretch>
        </p:blipFill>
        <p:spPr>
          <a:xfrm>
            <a:off x="7837536" y="774312"/>
            <a:ext cx="3409669" cy="2692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9F8BD99-91A9-2317-5230-9FE19EA7EE83}"/>
              </a:ext>
            </a:extLst>
          </p:cNvPr>
          <p:cNvSpPr/>
          <p:nvPr/>
        </p:nvSpPr>
        <p:spPr>
          <a:xfrm>
            <a:off x="449505" y="4134354"/>
            <a:ext cx="3277543" cy="914400"/>
          </a:xfrm>
          <a:prstGeom prst="roundRect">
            <a:avLst/>
          </a:prstGeom>
          <a:noFill/>
          <a:ln w="57150">
            <a:solidFill>
              <a:srgbClr val="F07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CA9DE0-8F7E-CE1F-38FC-A4C204B54A26}"/>
              </a:ext>
            </a:extLst>
          </p:cNvPr>
          <p:cNvSpPr/>
          <p:nvPr/>
        </p:nvSpPr>
        <p:spPr>
          <a:xfrm>
            <a:off x="604497" y="4208493"/>
            <a:ext cx="3033856" cy="76612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giảng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D5A934-AAC1-F749-1005-14D80B9F22AE}"/>
              </a:ext>
            </a:extLst>
          </p:cNvPr>
          <p:cNvSpPr/>
          <p:nvPr/>
        </p:nvSpPr>
        <p:spPr>
          <a:xfrm>
            <a:off x="4309907" y="1701478"/>
            <a:ext cx="3277543" cy="1378309"/>
          </a:xfrm>
          <a:prstGeom prst="roundRect">
            <a:avLst/>
          </a:prstGeom>
          <a:noFill/>
          <a:ln w="57150">
            <a:solidFill>
              <a:srgbClr val="F07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B32E32C-FC3B-D75E-9209-3D05C5601790}"/>
              </a:ext>
            </a:extLst>
          </p:cNvPr>
          <p:cNvSpPr/>
          <p:nvPr/>
        </p:nvSpPr>
        <p:spPr>
          <a:xfrm>
            <a:off x="4464899" y="1794076"/>
            <a:ext cx="3033856" cy="121157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Giỗ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Hùng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Vương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AE0C343-2686-D186-A3A2-7468CD97E018}"/>
              </a:ext>
            </a:extLst>
          </p:cNvPr>
          <p:cNvSpPr/>
          <p:nvPr/>
        </p:nvSpPr>
        <p:spPr>
          <a:xfrm>
            <a:off x="8047545" y="3887200"/>
            <a:ext cx="3277543" cy="914400"/>
          </a:xfrm>
          <a:prstGeom prst="roundRect">
            <a:avLst/>
          </a:prstGeom>
          <a:noFill/>
          <a:ln w="57150">
            <a:solidFill>
              <a:srgbClr val="F07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23DE2ED-B8BA-3FB9-7A65-0723B63048A7}"/>
              </a:ext>
            </a:extLst>
          </p:cNvPr>
          <p:cNvSpPr/>
          <p:nvPr/>
        </p:nvSpPr>
        <p:spPr>
          <a:xfrm>
            <a:off x="8202537" y="3961339"/>
            <a:ext cx="3033856" cy="76612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cờ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7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47241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746574"/>
            <a:ext cx="3937086" cy="397542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>
            <a:off x="2333011" y="315891"/>
            <a:ext cx="4438180" cy="2569579"/>
          </a:xfrm>
          <a:prstGeom prst="wedgeRoundRectCallout">
            <a:avLst>
              <a:gd name="adj1" fmla="val -31834"/>
              <a:gd name="adj2" fmla="val 66104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đoán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Placeholder 8" descr="Word&#10;&#10;Description automatically generated with medium confidence">
            <a:extLst>
              <a:ext uri="{FF2B5EF4-FFF2-40B4-BE49-F238E27FC236}">
                <a16:creationId xmlns:a16="http://schemas.microsoft.com/office/drawing/2014/main" id="{921C8D5A-0DE0-3886-6D47-7293F57EE2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50097" r="26392" b="5313"/>
          <a:stretch/>
        </p:blipFill>
        <p:spPr>
          <a:xfrm>
            <a:off x="4671623" y="3077837"/>
            <a:ext cx="6602119" cy="3644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D5D5D80C-9083-FCBE-C8A7-6BFB702551DB}"/>
              </a:ext>
            </a:extLst>
          </p:cNvPr>
          <p:cNvSpPr/>
          <p:nvPr/>
        </p:nvSpPr>
        <p:spPr>
          <a:xfrm>
            <a:off x="6863787" y="347241"/>
            <a:ext cx="4892814" cy="2594593"/>
          </a:xfrm>
          <a:custGeom>
            <a:avLst/>
            <a:gdLst>
              <a:gd name="connsiteX0" fmla="*/ 441712 w 4892814"/>
              <a:gd name="connsiteY0" fmla="*/ 863062 h 2594593"/>
              <a:gd name="connsiteX1" fmla="*/ 636858 w 4892814"/>
              <a:gd name="connsiteY1" fmla="*/ 414834 h 2594593"/>
              <a:gd name="connsiteX2" fmla="*/ 1586200 w 4892814"/>
              <a:gd name="connsiteY2" fmla="*/ 312432 h 2594593"/>
              <a:gd name="connsiteX3" fmla="*/ 2543357 w 4892814"/>
              <a:gd name="connsiteY3" fmla="*/ 206125 h 2594593"/>
              <a:gd name="connsiteX4" fmla="*/ 2916321 w 4892814"/>
              <a:gd name="connsiteY4" fmla="*/ 12012 h 2594593"/>
              <a:gd name="connsiteX5" fmla="*/ 3378873 w 4892814"/>
              <a:gd name="connsiteY5" fmla="*/ 149008 h 2594593"/>
              <a:gd name="connsiteX6" fmla="*/ 4016524 w 4892814"/>
              <a:gd name="connsiteY6" fmla="*/ 41441 h 2594593"/>
              <a:gd name="connsiteX7" fmla="*/ 4339880 w 4892814"/>
              <a:gd name="connsiteY7" fmla="*/ 334894 h 2594593"/>
              <a:gd name="connsiteX8" fmla="*/ 4754863 w 4892814"/>
              <a:gd name="connsiteY8" fmla="*/ 619699 h 2594593"/>
              <a:gd name="connsiteX9" fmla="*/ 4736289 w 4892814"/>
              <a:gd name="connsiteY9" fmla="*/ 928527 h 2594593"/>
              <a:gd name="connsiteX10" fmla="*/ 4871974 w 4892814"/>
              <a:gd name="connsiteY10" fmla="*/ 1400719 h 2594593"/>
              <a:gd name="connsiteX11" fmla="*/ 4236361 w 4892814"/>
              <a:gd name="connsiteY11" fmla="*/ 1814052 h 2594593"/>
              <a:gd name="connsiteX12" fmla="*/ 4008822 w 4892814"/>
              <a:gd name="connsiteY12" fmla="*/ 2168226 h 2594593"/>
              <a:gd name="connsiteX13" fmla="*/ 3234127 w 4892814"/>
              <a:gd name="connsiteY13" fmla="*/ 2211109 h 2594593"/>
              <a:gd name="connsiteX14" fmla="*/ 2680514 w 4892814"/>
              <a:gd name="connsiteY14" fmla="*/ 2588947 h 2594593"/>
              <a:gd name="connsiteX15" fmla="*/ 1866517 w 4892814"/>
              <a:gd name="connsiteY15" fmla="*/ 2358316 h 2594593"/>
              <a:gd name="connsiteX16" fmla="*/ 657358 w 4892814"/>
              <a:gd name="connsiteY16" fmla="*/ 2130449 h 2594593"/>
              <a:gd name="connsiteX17" fmla="*/ 125718 w 4892814"/>
              <a:gd name="connsiteY17" fmla="*/ 1876875 h 2594593"/>
              <a:gd name="connsiteX18" fmla="*/ 239317 w 4892814"/>
              <a:gd name="connsiteY18" fmla="*/ 1534593 h 2594593"/>
              <a:gd name="connsiteX19" fmla="*/ -567 w 4892814"/>
              <a:gd name="connsiteY19" fmla="*/ 1183422 h 2594593"/>
              <a:gd name="connsiteX20" fmla="*/ 437521 w 4892814"/>
              <a:gd name="connsiteY20" fmla="*/ 871290 h 2594593"/>
              <a:gd name="connsiteX21" fmla="*/ 441712 w 4892814"/>
              <a:gd name="connsiteY21" fmla="*/ 863062 h 2594593"/>
              <a:gd name="connsiteX0" fmla="*/ 531527 w 4892814"/>
              <a:gd name="connsiteY0" fmla="*/ 1572191 h 2594593"/>
              <a:gd name="connsiteX1" fmla="*/ 244640 w 4892814"/>
              <a:gd name="connsiteY1" fmla="*/ 1524323 h 2594593"/>
              <a:gd name="connsiteX2" fmla="*/ 784662 w 4892814"/>
              <a:gd name="connsiteY2" fmla="*/ 2096034 h 2594593"/>
              <a:gd name="connsiteX3" fmla="*/ 659170 w 4892814"/>
              <a:gd name="connsiteY3" fmla="*/ 2118917 h 2594593"/>
              <a:gd name="connsiteX4" fmla="*/ 1866291 w 4892814"/>
              <a:gd name="connsiteY4" fmla="*/ 2347746 h 2594593"/>
              <a:gd name="connsiteX5" fmla="*/ 1790634 w 4892814"/>
              <a:gd name="connsiteY5" fmla="*/ 2243241 h 2594593"/>
              <a:gd name="connsiteX6" fmla="*/ 3264934 w 4892814"/>
              <a:gd name="connsiteY6" fmla="*/ 2087145 h 2594593"/>
              <a:gd name="connsiteX7" fmla="*/ 3234693 w 4892814"/>
              <a:gd name="connsiteY7" fmla="*/ 2201800 h 2594593"/>
              <a:gd name="connsiteX8" fmla="*/ 3865436 w 4892814"/>
              <a:gd name="connsiteY8" fmla="*/ 1378617 h 2594593"/>
              <a:gd name="connsiteX9" fmla="*/ 4233643 w 4892814"/>
              <a:gd name="connsiteY9" fmla="*/ 1807206 h 2594593"/>
              <a:gd name="connsiteX10" fmla="*/ 4734024 w 4892814"/>
              <a:gd name="connsiteY10" fmla="*/ 922161 h 2594593"/>
              <a:gd name="connsiteX11" fmla="*/ 4570024 w 4892814"/>
              <a:gd name="connsiteY11" fmla="*/ 1082882 h 2594593"/>
              <a:gd name="connsiteX12" fmla="*/ 4340560 w 4892814"/>
              <a:gd name="connsiteY12" fmla="*/ 325885 h 2594593"/>
              <a:gd name="connsiteX13" fmla="*/ 4349168 w 4892814"/>
              <a:gd name="connsiteY13" fmla="*/ 401801 h 2594593"/>
              <a:gd name="connsiteX14" fmla="*/ 3293362 w 4892814"/>
              <a:gd name="connsiteY14" fmla="*/ 237357 h 2594593"/>
              <a:gd name="connsiteX15" fmla="*/ 3377400 w 4892814"/>
              <a:gd name="connsiteY15" fmla="*/ 140540 h 2594593"/>
              <a:gd name="connsiteX16" fmla="*/ 2507680 w 4892814"/>
              <a:gd name="connsiteY16" fmla="*/ 283483 h 2594593"/>
              <a:gd name="connsiteX17" fmla="*/ 2548340 w 4892814"/>
              <a:gd name="connsiteY17" fmla="*/ 199999 h 2594593"/>
              <a:gd name="connsiteX18" fmla="*/ 1585634 w 4892814"/>
              <a:gd name="connsiteY18" fmla="*/ 311831 h 2594593"/>
              <a:gd name="connsiteX19" fmla="*/ 1732871 w 4892814"/>
              <a:gd name="connsiteY19" fmla="*/ 392792 h 2594593"/>
              <a:gd name="connsiteX20" fmla="*/ 467422 w 4892814"/>
              <a:gd name="connsiteY20" fmla="*/ 948287 h 2594593"/>
              <a:gd name="connsiteX21" fmla="*/ 441712 w 4892814"/>
              <a:gd name="connsiteY21" fmla="*/ 863062 h 25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92814" h="2594593" fill="none" extrusionOk="0">
                <a:moveTo>
                  <a:pt x="441712" y="863062"/>
                </a:moveTo>
                <a:cubicBezTo>
                  <a:pt x="432910" y="676007"/>
                  <a:pt x="486400" y="540840"/>
                  <a:pt x="636858" y="414834"/>
                </a:cubicBezTo>
                <a:cubicBezTo>
                  <a:pt x="891720" y="216746"/>
                  <a:pt x="1261435" y="149588"/>
                  <a:pt x="1586200" y="312432"/>
                </a:cubicBezTo>
                <a:cubicBezTo>
                  <a:pt x="1787285" y="40958"/>
                  <a:pt x="2243744" y="-14242"/>
                  <a:pt x="2543357" y="206125"/>
                </a:cubicBezTo>
                <a:cubicBezTo>
                  <a:pt x="2593986" y="81132"/>
                  <a:pt x="2732491" y="36552"/>
                  <a:pt x="2916321" y="12012"/>
                </a:cubicBezTo>
                <a:cubicBezTo>
                  <a:pt x="3096729" y="-4916"/>
                  <a:pt x="3270377" y="56439"/>
                  <a:pt x="3378873" y="149008"/>
                </a:cubicBezTo>
                <a:cubicBezTo>
                  <a:pt x="3512069" y="30571"/>
                  <a:pt x="3797304" y="-27557"/>
                  <a:pt x="4016524" y="41441"/>
                </a:cubicBezTo>
                <a:cubicBezTo>
                  <a:pt x="4193561" y="103324"/>
                  <a:pt x="4287163" y="213440"/>
                  <a:pt x="4339880" y="334894"/>
                </a:cubicBezTo>
                <a:cubicBezTo>
                  <a:pt x="4506059" y="366562"/>
                  <a:pt x="4701902" y="463124"/>
                  <a:pt x="4754863" y="619699"/>
                </a:cubicBezTo>
                <a:cubicBezTo>
                  <a:pt x="4816188" y="719417"/>
                  <a:pt x="4790417" y="824436"/>
                  <a:pt x="4736289" y="928527"/>
                </a:cubicBezTo>
                <a:cubicBezTo>
                  <a:pt x="4874936" y="1069632"/>
                  <a:pt x="4925915" y="1242821"/>
                  <a:pt x="4871974" y="1400719"/>
                </a:cubicBezTo>
                <a:cubicBezTo>
                  <a:pt x="4764586" y="1656549"/>
                  <a:pt x="4502641" y="1798041"/>
                  <a:pt x="4236361" y="1814052"/>
                </a:cubicBezTo>
                <a:cubicBezTo>
                  <a:pt x="4213850" y="1941475"/>
                  <a:pt x="4148727" y="2086091"/>
                  <a:pt x="4008822" y="2168226"/>
                </a:cubicBezTo>
                <a:cubicBezTo>
                  <a:pt x="3750142" y="2313151"/>
                  <a:pt x="3495935" y="2292903"/>
                  <a:pt x="3234127" y="2211109"/>
                </a:cubicBezTo>
                <a:cubicBezTo>
                  <a:pt x="3126441" y="2405231"/>
                  <a:pt x="2902066" y="2568442"/>
                  <a:pt x="2680514" y="2588947"/>
                </a:cubicBezTo>
                <a:cubicBezTo>
                  <a:pt x="2318832" y="2652262"/>
                  <a:pt x="2053339" y="2553295"/>
                  <a:pt x="1866517" y="2358316"/>
                </a:cubicBezTo>
                <a:cubicBezTo>
                  <a:pt x="1433823" y="2537117"/>
                  <a:pt x="968619" y="2459296"/>
                  <a:pt x="657358" y="2130449"/>
                </a:cubicBezTo>
                <a:cubicBezTo>
                  <a:pt x="435713" y="2154314"/>
                  <a:pt x="173926" y="2073007"/>
                  <a:pt x="125718" y="1876875"/>
                </a:cubicBezTo>
                <a:cubicBezTo>
                  <a:pt x="90079" y="1758566"/>
                  <a:pt x="107610" y="1612535"/>
                  <a:pt x="239317" y="1534593"/>
                </a:cubicBezTo>
                <a:cubicBezTo>
                  <a:pt x="92484" y="1447486"/>
                  <a:pt x="-27349" y="1342855"/>
                  <a:pt x="-567" y="1183422"/>
                </a:cubicBezTo>
                <a:cubicBezTo>
                  <a:pt x="39969" y="1050407"/>
                  <a:pt x="209776" y="863905"/>
                  <a:pt x="437521" y="871290"/>
                </a:cubicBezTo>
                <a:cubicBezTo>
                  <a:pt x="438564" y="868668"/>
                  <a:pt x="440212" y="866029"/>
                  <a:pt x="441712" y="863062"/>
                </a:cubicBezTo>
                <a:close/>
              </a:path>
              <a:path w="4892814" h="2594593" fill="none" extrusionOk="0">
                <a:moveTo>
                  <a:pt x="531527" y="1572191"/>
                </a:moveTo>
                <a:cubicBezTo>
                  <a:pt x="428065" y="1565573"/>
                  <a:pt x="317935" y="1560992"/>
                  <a:pt x="244640" y="1524323"/>
                </a:cubicBezTo>
                <a:moveTo>
                  <a:pt x="784662" y="2096034"/>
                </a:moveTo>
                <a:cubicBezTo>
                  <a:pt x="752027" y="2110332"/>
                  <a:pt x="703292" y="2115496"/>
                  <a:pt x="659170" y="2118917"/>
                </a:cubicBezTo>
                <a:moveTo>
                  <a:pt x="1866291" y="2347746"/>
                </a:moveTo>
                <a:cubicBezTo>
                  <a:pt x="1834595" y="2314108"/>
                  <a:pt x="1807974" y="2287094"/>
                  <a:pt x="1790634" y="2243241"/>
                </a:cubicBezTo>
                <a:moveTo>
                  <a:pt x="3264934" y="2087145"/>
                </a:moveTo>
                <a:cubicBezTo>
                  <a:pt x="3256371" y="2129199"/>
                  <a:pt x="3243647" y="2164398"/>
                  <a:pt x="3234693" y="2201800"/>
                </a:cubicBezTo>
                <a:moveTo>
                  <a:pt x="3865436" y="1378617"/>
                </a:moveTo>
                <a:cubicBezTo>
                  <a:pt x="4096824" y="1485601"/>
                  <a:pt x="4231645" y="1623927"/>
                  <a:pt x="4233643" y="1807206"/>
                </a:cubicBezTo>
                <a:moveTo>
                  <a:pt x="4734024" y="922161"/>
                </a:moveTo>
                <a:cubicBezTo>
                  <a:pt x="4690243" y="971440"/>
                  <a:pt x="4646226" y="1052770"/>
                  <a:pt x="4570024" y="1082882"/>
                </a:cubicBezTo>
                <a:moveTo>
                  <a:pt x="4340560" y="325885"/>
                </a:moveTo>
                <a:cubicBezTo>
                  <a:pt x="4347771" y="355079"/>
                  <a:pt x="4351370" y="374188"/>
                  <a:pt x="4349168" y="401801"/>
                </a:cubicBezTo>
                <a:moveTo>
                  <a:pt x="3293362" y="237357"/>
                </a:moveTo>
                <a:cubicBezTo>
                  <a:pt x="3315905" y="202644"/>
                  <a:pt x="3342919" y="164447"/>
                  <a:pt x="3377400" y="140540"/>
                </a:cubicBezTo>
                <a:moveTo>
                  <a:pt x="2507680" y="283483"/>
                </a:moveTo>
                <a:cubicBezTo>
                  <a:pt x="2512438" y="253220"/>
                  <a:pt x="2532579" y="224506"/>
                  <a:pt x="2548340" y="199999"/>
                </a:cubicBezTo>
                <a:moveTo>
                  <a:pt x="1585634" y="311831"/>
                </a:moveTo>
                <a:cubicBezTo>
                  <a:pt x="1629933" y="330151"/>
                  <a:pt x="1687932" y="367790"/>
                  <a:pt x="1732871" y="392792"/>
                </a:cubicBezTo>
                <a:moveTo>
                  <a:pt x="467422" y="948287"/>
                </a:moveTo>
                <a:cubicBezTo>
                  <a:pt x="456059" y="919117"/>
                  <a:pt x="449409" y="892299"/>
                  <a:pt x="441712" y="863062"/>
                </a:cubicBezTo>
              </a:path>
              <a:path w="4892814" h="2594593" stroke="0" extrusionOk="0">
                <a:moveTo>
                  <a:pt x="441712" y="863062"/>
                </a:moveTo>
                <a:cubicBezTo>
                  <a:pt x="423559" y="695593"/>
                  <a:pt x="507387" y="550207"/>
                  <a:pt x="636858" y="414834"/>
                </a:cubicBezTo>
                <a:cubicBezTo>
                  <a:pt x="815579" y="223364"/>
                  <a:pt x="1269497" y="178037"/>
                  <a:pt x="1586200" y="312432"/>
                </a:cubicBezTo>
                <a:cubicBezTo>
                  <a:pt x="1806394" y="44337"/>
                  <a:pt x="2244343" y="-53934"/>
                  <a:pt x="2543357" y="206125"/>
                </a:cubicBezTo>
                <a:cubicBezTo>
                  <a:pt x="2607419" y="88833"/>
                  <a:pt x="2778152" y="23072"/>
                  <a:pt x="2916321" y="12012"/>
                </a:cubicBezTo>
                <a:cubicBezTo>
                  <a:pt x="3103413" y="-29307"/>
                  <a:pt x="3273042" y="75002"/>
                  <a:pt x="3378873" y="149008"/>
                </a:cubicBezTo>
                <a:cubicBezTo>
                  <a:pt x="3501011" y="5214"/>
                  <a:pt x="3833996" y="-23787"/>
                  <a:pt x="4016524" y="41441"/>
                </a:cubicBezTo>
                <a:cubicBezTo>
                  <a:pt x="4198139" y="83482"/>
                  <a:pt x="4312326" y="201166"/>
                  <a:pt x="4339880" y="334894"/>
                </a:cubicBezTo>
                <a:cubicBezTo>
                  <a:pt x="4541763" y="371912"/>
                  <a:pt x="4691167" y="483696"/>
                  <a:pt x="4754863" y="619699"/>
                </a:cubicBezTo>
                <a:cubicBezTo>
                  <a:pt x="4811822" y="718044"/>
                  <a:pt x="4795134" y="841887"/>
                  <a:pt x="4736289" y="928527"/>
                </a:cubicBezTo>
                <a:cubicBezTo>
                  <a:pt x="4857774" y="1047434"/>
                  <a:pt x="4930428" y="1240031"/>
                  <a:pt x="4871974" y="1400719"/>
                </a:cubicBezTo>
                <a:cubicBezTo>
                  <a:pt x="4784764" y="1612644"/>
                  <a:pt x="4555182" y="1788235"/>
                  <a:pt x="4236361" y="1814052"/>
                </a:cubicBezTo>
                <a:cubicBezTo>
                  <a:pt x="4225052" y="1932786"/>
                  <a:pt x="4147743" y="2076589"/>
                  <a:pt x="4008822" y="2168226"/>
                </a:cubicBezTo>
                <a:cubicBezTo>
                  <a:pt x="3810391" y="2279728"/>
                  <a:pt x="3468380" y="2319694"/>
                  <a:pt x="3234127" y="2211109"/>
                </a:cubicBezTo>
                <a:cubicBezTo>
                  <a:pt x="3140808" y="2358940"/>
                  <a:pt x="2936372" y="2493215"/>
                  <a:pt x="2680514" y="2588947"/>
                </a:cubicBezTo>
                <a:cubicBezTo>
                  <a:pt x="2354804" y="2604560"/>
                  <a:pt x="2075863" y="2563361"/>
                  <a:pt x="1866517" y="2358316"/>
                </a:cubicBezTo>
                <a:cubicBezTo>
                  <a:pt x="1419568" y="2552960"/>
                  <a:pt x="931531" y="2442057"/>
                  <a:pt x="657358" y="2130449"/>
                </a:cubicBezTo>
                <a:cubicBezTo>
                  <a:pt x="427627" y="2147002"/>
                  <a:pt x="196732" y="2043980"/>
                  <a:pt x="125718" y="1876875"/>
                </a:cubicBezTo>
                <a:cubicBezTo>
                  <a:pt x="78767" y="1753824"/>
                  <a:pt x="121654" y="1620583"/>
                  <a:pt x="239317" y="1534593"/>
                </a:cubicBezTo>
                <a:cubicBezTo>
                  <a:pt x="81290" y="1472180"/>
                  <a:pt x="-17909" y="1343701"/>
                  <a:pt x="-567" y="1183422"/>
                </a:cubicBezTo>
                <a:cubicBezTo>
                  <a:pt x="18321" y="997787"/>
                  <a:pt x="206439" y="901330"/>
                  <a:pt x="437521" y="871290"/>
                </a:cubicBezTo>
                <a:cubicBezTo>
                  <a:pt x="438578" y="868202"/>
                  <a:pt x="440703" y="865475"/>
                  <a:pt x="441712" y="863062"/>
                </a:cubicBezTo>
                <a:close/>
              </a:path>
              <a:path w="4892814" h="2594593" fill="none" stroke="0" extrusionOk="0">
                <a:moveTo>
                  <a:pt x="531527" y="1572191"/>
                </a:moveTo>
                <a:cubicBezTo>
                  <a:pt x="430179" y="1578848"/>
                  <a:pt x="334693" y="1563039"/>
                  <a:pt x="244640" y="1524323"/>
                </a:cubicBezTo>
                <a:moveTo>
                  <a:pt x="784662" y="2096034"/>
                </a:moveTo>
                <a:cubicBezTo>
                  <a:pt x="736603" y="2106339"/>
                  <a:pt x="707236" y="2118099"/>
                  <a:pt x="659170" y="2118917"/>
                </a:cubicBezTo>
                <a:moveTo>
                  <a:pt x="1866291" y="2347746"/>
                </a:moveTo>
                <a:cubicBezTo>
                  <a:pt x="1837237" y="2312570"/>
                  <a:pt x="1814081" y="2277648"/>
                  <a:pt x="1790634" y="2243241"/>
                </a:cubicBezTo>
                <a:moveTo>
                  <a:pt x="3264934" y="2087145"/>
                </a:moveTo>
                <a:cubicBezTo>
                  <a:pt x="3257211" y="2127459"/>
                  <a:pt x="3244396" y="2166799"/>
                  <a:pt x="3234693" y="2201800"/>
                </a:cubicBezTo>
                <a:moveTo>
                  <a:pt x="3865436" y="1378617"/>
                </a:moveTo>
                <a:cubicBezTo>
                  <a:pt x="4122417" y="1466617"/>
                  <a:pt x="4255029" y="1633494"/>
                  <a:pt x="4233643" y="1807206"/>
                </a:cubicBezTo>
                <a:moveTo>
                  <a:pt x="4734024" y="922161"/>
                </a:moveTo>
                <a:cubicBezTo>
                  <a:pt x="4697668" y="991240"/>
                  <a:pt x="4645005" y="1050442"/>
                  <a:pt x="4570024" y="1082882"/>
                </a:cubicBezTo>
                <a:moveTo>
                  <a:pt x="4340560" y="325885"/>
                </a:moveTo>
                <a:cubicBezTo>
                  <a:pt x="4343781" y="354705"/>
                  <a:pt x="4349020" y="376342"/>
                  <a:pt x="4349168" y="401801"/>
                </a:cubicBezTo>
                <a:moveTo>
                  <a:pt x="3293362" y="237357"/>
                </a:moveTo>
                <a:cubicBezTo>
                  <a:pt x="3321571" y="200180"/>
                  <a:pt x="3350223" y="165498"/>
                  <a:pt x="3377400" y="140540"/>
                </a:cubicBezTo>
                <a:moveTo>
                  <a:pt x="2507680" y="283483"/>
                </a:moveTo>
                <a:cubicBezTo>
                  <a:pt x="2518859" y="256176"/>
                  <a:pt x="2531971" y="224419"/>
                  <a:pt x="2548340" y="199999"/>
                </a:cubicBezTo>
                <a:moveTo>
                  <a:pt x="1585634" y="311831"/>
                </a:moveTo>
                <a:cubicBezTo>
                  <a:pt x="1636479" y="335452"/>
                  <a:pt x="1693537" y="367563"/>
                  <a:pt x="1732871" y="392792"/>
                </a:cubicBezTo>
                <a:moveTo>
                  <a:pt x="467422" y="948287"/>
                </a:moveTo>
                <a:cubicBezTo>
                  <a:pt x="455101" y="919005"/>
                  <a:pt x="446992" y="887288"/>
                  <a:pt x="441712" y="863062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lang="en-US" sz="5400" b="1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LUẬN</a:t>
            </a:r>
            <a:r>
              <a:rPr lang="en-US" sz="5400" b="1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NHÓM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82DD1E37-01F1-E733-F1EA-503C2ECB56DC}"/>
              </a:ext>
            </a:extLst>
          </p:cNvPr>
          <p:cNvSpPr/>
          <p:nvPr/>
        </p:nvSpPr>
        <p:spPr>
          <a:xfrm>
            <a:off x="6836235" y="306449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Chia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trước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lớp</a:t>
            </a:r>
            <a:endParaRPr lang="en-US" sz="6600" b="1" dirty="0">
              <a:solidFill>
                <a:srgbClr val="00206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858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0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54BC6BD-2B1B-A4CB-53EF-46190AE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89967" l="9438" r="90161">
                        <a14:foregroundMark x1="19679" y1="36789" x2="13855" y2="38294"/>
                        <a14:foregroundMark x1="13855" y1="38294" x2="9940" y2="53846"/>
                        <a14:foregroundMark x1="9940" y1="53846" x2="11044" y2="58863"/>
                        <a14:foregroundMark x1="22390" y1="74749" x2="22390" y2="81271"/>
                        <a14:foregroundMark x1="38533" y1="14716" x2="39859" y2="35284"/>
                        <a14:foregroundMark x1="23092" y1="25251" x2="42470" y2="25084"/>
                        <a14:foregroundMark x1="42470" y1="25084" x2="78414" y2="29599"/>
                        <a14:foregroundMark x1="80221" y1="75585" x2="81225" y2="84281"/>
                        <a14:foregroundMark x1="43775" y1="37625" x2="47892" y2="52174"/>
                        <a14:foregroundMark x1="48293" y1="52007" x2="52309" y2="67391"/>
                        <a14:foregroundMark x1="89759" y1="39130" x2="90361" y2="46488"/>
                        <a14:foregroundMark x1="90361" y1="46488" x2="90161" y2="46990"/>
                        <a14:foregroundMark x1="10040" y1="58528" x2="9639" y2="66054"/>
                        <a14:foregroundMark x1="9639" y1="66054" x2="10040" y2="68395"/>
                        <a14:foregroundMark x1="9538" y1="46154" x2="9438" y2="50334"/>
                        <a14:foregroundMark x1="15964" y1="42308" x2="15763" y2="46154"/>
                        <a14:foregroundMark x1="41867" y1="43980" x2="42871" y2="80100"/>
                        <a14:backgroundMark x1="37249" y1="11371" x2="39960" y2="10368"/>
                        <a14:backgroundMark x1="38454" y1="13712" x2="38454" y2="1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66" y="0"/>
            <a:ext cx="13169131" cy="7906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D18CC-43C2-3A3F-39B9-16453595ADC5}"/>
              </a:ext>
            </a:extLst>
          </p:cNvPr>
          <p:cNvGrpSpPr/>
          <p:nvPr/>
        </p:nvGrpSpPr>
        <p:grpSpPr>
          <a:xfrm rot="920132">
            <a:off x="3725976" y="1137941"/>
            <a:ext cx="4396237" cy="1446550"/>
            <a:chOff x="-809312" y="808963"/>
            <a:chExt cx="55846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A569A-5917-B6DB-3326-ABEF434881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#9Slide05 Phobia" panose="02000506000000020003" pitchFamily="2" charset="0"/>
                </a:rPr>
                <a:t>Động</a:t>
              </a:r>
              <a:endParaRPr lang="en-US" sz="6600" dirty="0">
                <a:ln w="127000">
                  <a:solidFill>
                    <a:prstClr val="white"/>
                  </a:solidFill>
                </a:ln>
                <a:solidFill>
                  <a:prstClr val="black"/>
                </a:solidFill>
                <a:latin typeface="#9Slide05 Phobia" panose="02000506000000020003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E23B8-3AD4-B61D-AE89-AC287AA161C5}"/>
                </a:ext>
              </a:extLst>
            </p:cNvPr>
            <p:cNvSpPr txBox="1"/>
            <p:nvPr/>
          </p:nvSpPr>
          <p:spPr>
            <a:xfrm rot="20615280">
              <a:off x="-809312" y="808963"/>
              <a:ext cx="5584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Hoạt</a:t>
              </a:r>
              <a:r>
                <a:rPr lang="en-US" sz="8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88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Động</a:t>
              </a:r>
              <a:endPara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0CDF5C5-88FC-EC61-B1DE-0C569A9B6868}"/>
              </a:ext>
            </a:extLst>
          </p:cNvPr>
          <p:cNvSpPr txBox="1"/>
          <p:nvPr/>
        </p:nvSpPr>
        <p:spPr>
          <a:xfrm>
            <a:off x="3292300" y="2054885"/>
            <a:ext cx="5607398" cy="321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À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Ế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</a:t>
            </a: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87762" y="5536762"/>
            <a:ext cx="2473991" cy="141945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DE0275B-7F10-ED96-042D-71873F4D46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7403">
            <a:off x="1615086" y="3679449"/>
            <a:ext cx="2674590" cy="2845309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3029" y="4988689"/>
            <a:ext cx="3647787" cy="2092919"/>
          </a:xfrm>
          <a:prstGeom prst="rect">
            <a:avLst/>
          </a:prstGeom>
        </p:spPr>
      </p:pic>
      <p:pic>
        <p:nvPicPr>
          <p:cNvPr id="10" name="Picture 9" descr="Engineering drawing&#10;&#10;Description automatically generated">
            <a:extLst>
              <a:ext uri="{FF2B5EF4-FFF2-40B4-BE49-F238E27FC236}">
                <a16:creationId xmlns:a16="http://schemas.microsoft.com/office/drawing/2014/main" id="{5DB24105-0A6D-BCA4-D415-A5E77BB4E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15" b="94905" l="66523" r="96388">
                        <a14:foregroundMark x1="78976" y1="64860" x2="78760" y2="70522"/>
                        <a14:foregroundMark x1="80512" y1="66114" x2="82857" y2="69915"/>
                        <a14:foregroundMark x1="81833" y1="53255" x2="78976" y2="54145"/>
                        <a14:foregroundMark x1="82938" y1="53417" x2="89838" y2="57986"/>
                        <a14:foregroundMark x1="89838" y1="57986" x2="91105" y2="63041"/>
                        <a14:foregroundMark x1="78760" y1="66882" x2="78059" y2="68864"/>
                        <a14:foregroundMark x1="67332" y1="79863" x2="68464" y2="82329"/>
                        <a14:foregroundMark x1="66523" y1="90902" x2="68248" y2="92277"/>
                        <a14:backgroundMark x1="77224" y1="88920" x2="76739" y2="94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8" t="49518"/>
          <a:stretch/>
        </p:blipFill>
        <p:spPr>
          <a:xfrm>
            <a:off x="12348704" y="3828536"/>
            <a:ext cx="3647787" cy="3458290"/>
          </a:xfrm>
          <a:prstGeom prst="rect">
            <a:avLst/>
          </a:prstGeom>
        </p:spPr>
      </p:pic>
      <p:sp>
        <p:nvSpPr>
          <p:cNvPr id="11" name="Google Shape;2692;p47">
            <a:extLst>
              <a:ext uri="{FF2B5EF4-FFF2-40B4-BE49-F238E27FC236}">
                <a16:creationId xmlns:a16="http://schemas.microsoft.com/office/drawing/2014/main" id="{9FF3B857-62E4-C3A8-D312-16D930D027AB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A4CB8-0B1B-90AA-7F83-32A398E0D66E}"/>
              </a:ext>
            </a:extLst>
          </p:cNvPr>
          <p:cNvSpPr txBox="1"/>
          <p:nvPr/>
        </p:nvSpPr>
        <p:spPr>
          <a:xfrm>
            <a:off x="3473506" y="-62594"/>
            <a:ext cx="49769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Đọc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Mẫu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FBA3D-38E5-B1FE-66DC-2A299C71F19A}"/>
              </a:ext>
            </a:extLst>
          </p:cNvPr>
          <p:cNvGrpSpPr/>
          <p:nvPr/>
        </p:nvGrpSpPr>
        <p:grpSpPr>
          <a:xfrm>
            <a:off x="430192" y="1214266"/>
            <a:ext cx="3172408" cy="1636095"/>
            <a:chOff x="139959" y="1387023"/>
            <a:chExt cx="3172408" cy="16360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8F68DF2-D3B0-167A-5C29-124AA56E9ECD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Mắt</a:t>
              </a: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dõi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C8630D-A3A0-C6EE-9E8F-F7DF5F64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569E21-3B5D-D524-5EC2-F9D8D66ADF55}"/>
              </a:ext>
            </a:extLst>
          </p:cNvPr>
          <p:cNvGrpSpPr/>
          <p:nvPr/>
        </p:nvGrpSpPr>
        <p:grpSpPr>
          <a:xfrm>
            <a:off x="4245238" y="2269078"/>
            <a:ext cx="3397434" cy="1559458"/>
            <a:chOff x="4424729" y="3902060"/>
            <a:chExt cx="3397434" cy="15594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BC1654E-3D0F-2B10-CE67-AFC20E5A24C2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Tai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nghe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B41233-19C3-A56D-AA15-EC9E1A41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D84CF-7118-9111-DBB9-56BBFDE81E16}"/>
              </a:ext>
            </a:extLst>
          </p:cNvPr>
          <p:cNvGrpSpPr/>
          <p:nvPr/>
        </p:nvGrpSpPr>
        <p:grpSpPr>
          <a:xfrm>
            <a:off x="8121504" y="1478682"/>
            <a:ext cx="3329164" cy="1371679"/>
            <a:chOff x="8110962" y="1828720"/>
            <a:chExt cx="3329164" cy="13716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E9FF3CE-5C7A-C131-FB90-B08D10B5D149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Tay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dò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83CB40-934E-D75E-A2AD-A2B4A270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887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6625 -0.025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5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1921</Words>
  <Application>Microsoft Office PowerPoint</Application>
  <PresentationFormat>Widescreen</PresentationFormat>
  <Paragraphs>178</Paragraphs>
  <Slides>40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LNTH-LuoLuoNotangYuanTi 1</vt:lpstr>
      <vt:lpstr>#9Slide05 Phobia</vt:lpstr>
      <vt:lpstr>Arial</vt:lpstr>
      <vt:lpstr>Baloo 2</vt:lpstr>
      <vt:lpstr>Bebas Neue</vt:lpstr>
      <vt:lpstr>Calibri</vt:lpstr>
      <vt:lpstr>Calibri Light</vt:lpstr>
      <vt:lpstr>iCiel Crocante</vt:lpstr>
      <vt:lpstr>LNTH-Dinomiko</vt:lpstr>
      <vt:lpstr>Pacifico</vt:lpstr>
      <vt:lpstr>Roboto Condensed Light</vt:lpstr>
      <vt:lpstr>SVN-Hole Hearted</vt:lpstr>
      <vt:lpstr>SVN-Kitten</vt:lpstr>
      <vt:lpstr>SVN-Poky's</vt:lpstr>
      <vt:lpstr>UTM Cookies</vt:lpstr>
      <vt:lpstr>UTM Duepuntozero</vt:lpstr>
      <vt:lpstr>UVN Banh Mi</vt:lpstr>
      <vt:lpstr>UVN Da Lat</vt:lpstr>
      <vt:lpstr>Office Theme</vt:lpstr>
      <vt:lpstr>Cute Emojis Pack for Students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Lam Duy Kha</cp:lastModifiedBy>
  <cp:revision>30</cp:revision>
  <dcterms:created xsi:type="dcterms:W3CDTF">2022-07-31T10:59:56Z</dcterms:created>
  <dcterms:modified xsi:type="dcterms:W3CDTF">2023-10-18T02:57:15Z</dcterms:modified>
</cp:coreProperties>
</file>